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rawing1.xml" ContentType="application/vnd.openxmlformats-officedocument.drawingml.diagramDrawing+xml"/>
  <Override PartName="/ppt/diagrams/data1.xml" ContentType="application/vnd.openxmlformats-officedocument.drawingml.diagramData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QuickStyle+xml"/>
  <Override PartName="/ppt/diagrams/drawing2.xml" ContentType="application/vnd.openxmlformats-officedocument.drawingml.diagramDrawing+xml"/>
  <Override PartName="/ppt/diagrams/data2.xml" ContentType="application/vnd.openxmlformats-officedocument.drawingml.diagramData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QuickStyle+xml"/>
  <Override PartName="/ppt/diagrams/drawing3.xml" ContentType="application/vnd.openxmlformats-officedocument.drawingml.diagramDrawing+xml"/>
  <Override PartName="/ppt/diagrams/data3.xml" ContentType="application/vnd.openxmlformats-officedocument.drawingml.diagramData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QuickStyle+xml"/>
  <Override PartName="/ppt/diagrams/drawing4.xml" ContentType="application/vnd.openxmlformats-officedocument.drawingml.diagramDrawing+xml"/>
  <Override PartName="/ppt/diagrams/data4.xml" ContentType="application/vnd.openxmlformats-officedocument.drawingml.diagramData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QuickStyle+xml"/>
  <Override PartName="/ppt/diagrams/drawing5.xml" ContentType="application/vnd.openxmlformats-officedocument.drawingml.diagramDrawing+xml"/>
  <Override PartName="/ppt/diagrams/data5.xml" ContentType="application/vnd.openxmlformats-officedocument.drawingml.diagramData+xml"/>
  <Override PartName="/ppt/diagrams/colors5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QuickStyl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284E427A-3D55-4303-BF80-6455036E1DE7}">
  <a:tblStyle styleId="{284E427A-3D55-4303-BF80-6455036E1DE7}" styleName="Style à thème 1 - Accentuation 2">
    <a:tblBg>
      <a:fillRef idx="2">
        <a:schemeClr val="accent2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lastCol>
    <a:firstCol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firstCol>
    <a:lastRow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50" d="100"/>
          <a:sy n="150" d="100"/>
        </p:scale>
        <p:origin x="474" y="-36"/>
      </p:cViewPr>
      <p:guideLst>
        <p:guide pos="1620" orient="horz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theme" Target="theme/theme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ustomXml" Target="../customXml/item1.xml"/></Relationships>
</file>

<file path=ppt/diagrams/_rels/data1.xml.rels><?xml version="1.0" encoding="UTF-8" standalone="yes"?><Relationships xmlns="http://schemas.openxmlformats.org/package/2006/relationships"></Relationships>
</file>

<file path=ppt/diagrams/_rels/data2.xml.rels><?xml version="1.0" encoding="UTF-8" standalone="yes"?><Relationships xmlns="http://schemas.openxmlformats.org/package/2006/relationships"></Relationships>
</file>

<file path=ppt/diagrams/_rels/data3.xml.rels><?xml version="1.0" encoding="UTF-8" standalone="yes"?><Relationships xmlns="http://schemas.openxmlformats.org/package/2006/relationships"></Relationships>
</file>

<file path=ppt/diagrams/_rels/data4.xml.rels><?xml version="1.0" encoding="UTF-8" standalone="yes"?><Relationships xmlns="http://schemas.openxmlformats.org/package/2006/relationships"></Relationships>
</file>

<file path=ppt/diagrams/_rels/data5.xml.rels><?xml version="1.0" encoding="UTF-8" standalone="yes"?><Relationships xmlns="http://schemas.openxmlformats.org/package/2006/relationships"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EBB709C-7C49-4E90-8DCF-CF4C6FD1345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 bwMode="auto"/>
      <dgm:t>
        <a:bodyPr/>
        <a:lstStyle/>
        <a:p>
          <a:pPr>
            <a:defRPr/>
          </a:pPr>
          <a:endParaRPr lang="fr-FR"/>
        </a:p>
      </dgm:t>
    </dgm:pt>
    <dgm:pt modelId="{F36AB3B7-B107-4AB8-932C-893141B8BB18}">
      <dgm:prSet phldrT=""/>
      <dgm:spPr bwMode="auto"/>
      <dgm:t>
        <a:bodyPr/>
        <a:lstStyle/>
        <a:p>
          <a:pPr>
            <a:defRPr/>
          </a:pPr>
          <a:r>
            <a:rPr lang="fr-FR"/>
            <a:t>CM1 : L’Histoire de l’Histoire</a:t>
          </a:r>
          <a:endParaRPr/>
        </a:p>
      </dgm:t>
    </dgm:pt>
    <dgm:pt modelId="{48A7652D-EA08-4735-8B3A-1867EA7C7943}" type="parTrans" cxnId="{FA40E354-A7DD-4931-83F7-EE66182EEEE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D7C93C41-33E7-4C1A-8736-6C0B4AE6B199}" type="sibTrans" cxnId="{FA40E354-A7DD-4931-83F7-EE66182EEEE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F3AF973-8772-4C25-B446-2BC95184C2DD}">
      <dgm:prSet phldrT=""/>
      <dgm:spPr bwMode="auto"/>
      <dgm:t>
        <a:bodyPr/>
        <a:lstStyle/>
        <a:p>
          <a:pPr>
            <a:defRPr/>
          </a:pPr>
          <a:r>
            <a:rPr lang="fr-FR"/>
            <a:t>CM2 : Les usages politiques de l’Histoire</a:t>
          </a:r>
          <a:endParaRPr/>
        </a:p>
      </dgm:t>
    </dgm:pt>
    <dgm:pt modelId="{987A6E6C-DF88-4144-9F22-F935CB4E3D30}" type="parTrans" cxnId="{7E053C83-E430-4BC2-8CDA-FD0F684B64F2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7763C33-5263-4177-9207-15D9BF762A78}" type="sibTrans" cxnId="{7E053C83-E430-4BC2-8CDA-FD0F684B64F2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46FA220A-E128-4C2C-AE77-E29F4305904C}">
      <dgm:prSet phldrT=""/>
      <dgm:spPr bwMode="auto"/>
      <dgm:t>
        <a:bodyPr/>
        <a:lstStyle/>
        <a:p>
          <a:pPr>
            <a:defRPr/>
          </a:pPr>
          <a:r>
            <a:rPr lang="fr-FR"/>
            <a:t>CM3 : Vulgariser l’Histoire, de la salle de classe à Internet</a:t>
          </a:r>
          <a:endParaRPr/>
        </a:p>
      </dgm:t>
    </dgm:pt>
    <dgm:pt modelId="{94A7E50C-00B6-40AC-A004-AF98BA1D07B0}" type="parTrans" cxnId="{8A33A73C-2D8D-4B14-8A26-E96B16D97C1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01B93D0E-66D8-49E4-919C-4FC69047880F}" type="sibTrans" cxnId="{8A33A73C-2D8D-4B14-8A26-E96B16D97C1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4EBD5DC6-8997-4448-ADE0-23ECC1F903BD}">
      <dgm:prSet phldrT=""/>
      <dgm:spPr bwMode="auto"/>
      <dgm:t>
        <a:bodyPr/>
        <a:lstStyle/>
        <a:p>
          <a:pPr>
            <a:defRPr/>
          </a:pPr>
          <a:r>
            <a:rPr lang="fr-FR"/>
            <a:t>CM4 : Du parchemin au pop-corn : l'Histoire dans la culture populaire</a:t>
          </a:r>
          <a:endParaRPr/>
        </a:p>
      </dgm:t>
    </dgm:pt>
    <dgm:pt modelId="{AC0F65F6-A3EE-44DD-8C27-64E50A7CD1C9}" type="parTrans" cxnId="{7066EB30-10A0-40E7-8393-9EE3BA6A1E6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B3916AE4-5F0D-4E85-A0DC-626B3BA1E970}" type="sibTrans" cxnId="{7066EB30-10A0-40E7-8393-9EE3BA6A1E6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1D8B47E-6452-4894-8D6C-BF67789B5EC0}">
      <dgm:prSet phldrT=""/>
      <dgm:spPr bwMode="auto"/>
      <dgm:t>
        <a:bodyPr/>
        <a:lstStyle/>
        <a:p>
          <a:pPr>
            <a:defRPr/>
          </a:pPr>
          <a:r>
            <a:rPr lang="fr-FR"/>
            <a:t>CM5 : Contrepoint Géographie</a:t>
          </a:r>
          <a:endParaRPr/>
        </a:p>
      </dgm:t>
    </dgm:pt>
    <dgm:pt modelId="{846639E5-9919-465E-92C5-F2F87BE0728B}" type="parTrans" cxnId="{6CAFBE52-0166-4044-BF94-FE551B7E2C5A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CC190BC2-B35F-4F79-A770-A0AE7F27EA91}" type="sibTrans" cxnId="{6CAFBE52-0166-4044-BF94-FE551B7E2C5A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8A68FD0-0A8D-405E-A8FD-791C33D6BF50}" type="pres">
      <dgm:prSet presAssocID="{8EBB709C-7C49-4E90-8DCF-CF4C6FD13457}" presName="CompostProcess" presStyleCnt="0">
        <dgm:presLayoutVars>
          <dgm:dir val="norm"/>
          <dgm:resizeHandles val="exact"/>
        </dgm:presLayoutVars>
      </dgm:prSet>
      <dgm:spPr bwMode="auto"/>
    </dgm:pt>
    <dgm:pt modelId="{63E7A10A-BF11-4FED-B2A6-A93CDD96ED11}" type="pres">
      <dgm:prSet presAssocID="{8EBB709C-7C49-4E90-8DCF-CF4C6FD13457}" presName="arrow" presStyleLbl="bgShp" presStyleIdx="0" presStyleCnt="1"/>
      <dgm:spPr bwMode="auto"/>
    </dgm:pt>
    <dgm:pt modelId="{6C0EEC64-40B6-4EA0-8AAC-3FC61CB9CE16}" type="pres">
      <dgm:prSet presAssocID="{8EBB709C-7C49-4E90-8DCF-CF4C6FD13457}" presName="linearProcess" presStyleCnt="0"/>
      <dgm:spPr bwMode="auto"/>
    </dgm:pt>
    <dgm:pt modelId="{AC3FF44C-2672-4F1F-9505-3DED312FEA2F}" type="pres">
      <dgm:prSet presAssocID="{F36AB3B7-B107-4AB8-932C-893141B8BB18}" presName="textNode" presStyleLbl="node1" presStyleIdx="0" presStyleCnt="5">
        <dgm:presLayoutVars>
          <dgm:bulletEnabled val="1"/>
        </dgm:presLayoutVars>
      </dgm:prSet>
      <dgm:spPr bwMode="auto"/>
    </dgm:pt>
    <dgm:pt modelId="{57661E81-4F85-406F-B7BB-47D80EE715E7}" type="pres">
      <dgm:prSet presAssocID="{D7C93C41-33E7-4C1A-8736-6C0B4AE6B199}" presName="sibTrans" presStyleCnt="0"/>
      <dgm:spPr bwMode="auto"/>
    </dgm:pt>
    <dgm:pt modelId="{79D39A16-0823-406D-840C-0148B2E6C30D}" type="pres">
      <dgm:prSet presAssocID="{AF3AF973-8772-4C25-B446-2BC95184C2DD}" presName="textNode" presStyleLbl="node1" presStyleIdx="1" presStyleCnt="5">
        <dgm:presLayoutVars>
          <dgm:bulletEnabled val="1"/>
        </dgm:presLayoutVars>
      </dgm:prSet>
      <dgm:spPr bwMode="auto"/>
    </dgm:pt>
    <dgm:pt modelId="{04A877A8-0327-4AB5-999F-BC696FAB228A}" type="pres">
      <dgm:prSet presAssocID="{A7763C33-5263-4177-9207-15D9BF762A78}" presName="sibTrans" presStyleCnt="0"/>
      <dgm:spPr bwMode="auto"/>
    </dgm:pt>
    <dgm:pt modelId="{DCD709C1-5877-48BA-AF82-4C909E490DD0}" type="pres">
      <dgm:prSet presAssocID="{46FA220A-E128-4C2C-AE77-E29F4305904C}" presName="textNode" presStyleLbl="node1" presStyleIdx="2" presStyleCnt="5">
        <dgm:presLayoutVars>
          <dgm:bulletEnabled val="1"/>
        </dgm:presLayoutVars>
      </dgm:prSet>
      <dgm:spPr bwMode="auto"/>
    </dgm:pt>
    <dgm:pt modelId="{35EAAC50-9602-4D5E-9D66-454C239CB4C8}" type="pres">
      <dgm:prSet presAssocID="{01B93D0E-66D8-49E4-919C-4FC69047880F}" presName="sibTrans" presStyleCnt="0"/>
      <dgm:spPr bwMode="auto"/>
    </dgm:pt>
    <dgm:pt modelId="{5350ED31-E969-4F68-BBF0-7EAE3957F795}" type="pres">
      <dgm:prSet presAssocID="{4EBD5DC6-8997-4448-ADE0-23ECC1F903BD}" presName="textNode" presStyleLbl="node1" presStyleIdx="3" presStyleCnt="5">
        <dgm:presLayoutVars>
          <dgm:bulletEnabled val="1"/>
        </dgm:presLayoutVars>
      </dgm:prSet>
      <dgm:spPr bwMode="auto"/>
    </dgm:pt>
    <dgm:pt modelId="{BA513443-165A-4B0A-96F0-60E9E943625E}" type="pres">
      <dgm:prSet presAssocID="{B3916AE4-5F0D-4E85-A0DC-626B3BA1E970}" presName="sibTrans" presStyleCnt="0"/>
      <dgm:spPr bwMode="auto"/>
    </dgm:pt>
    <dgm:pt modelId="{09849F43-9656-4B50-953B-B13D8EC57024}" type="pres">
      <dgm:prSet presAssocID="{11D8B47E-6452-4894-8D6C-BF67789B5EC0}" presName="textNode" presStyleLbl="node1" presStyleIdx="4" presStyleCnt="5">
        <dgm:presLayoutVars>
          <dgm:bulletEnabled val="1"/>
        </dgm:presLayoutVars>
      </dgm:prSet>
      <dgm:spPr bwMode="auto"/>
    </dgm:pt>
  </dgm:ptLst>
  <dgm:cxnLst>
    <dgm:cxn modelId="{7DA5900E-2F80-4DF5-876B-205E8C01A3BC}" type="presOf" srcId="{AF3AF973-8772-4C25-B446-2BC95184C2DD}" destId="{79D39A16-0823-406D-840C-0148B2E6C30D}" srcOrd="0" destOrd="0" presId="urn:microsoft.com/office/officeart/2005/8/layout/hProcess9"/>
    <dgm:cxn modelId="{7066EB30-10A0-40E7-8393-9EE3BA6A1E6D}" srcId="{8EBB709C-7C49-4E90-8DCF-CF4C6FD13457}" destId="{4EBD5DC6-8997-4448-ADE0-23ECC1F903BD}" srcOrd="3" destOrd="0" parTransId="{AC0F65F6-A3EE-44DD-8C27-64E50A7CD1C9}" sibTransId="{B3916AE4-5F0D-4E85-A0DC-626B3BA1E970}"/>
    <dgm:cxn modelId="{09C3E035-2E1A-4654-B42D-30B2A366CEA8}" type="presOf" srcId="{11D8B47E-6452-4894-8D6C-BF67789B5EC0}" destId="{09849F43-9656-4B50-953B-B13D8EC57024}" srcOrd="0" destOrd="0" presId="urn:microsoft.com/office/officeart/2005/8/layout/hProcess9"/>
    <dgm:cxn modelId="{8A33A73C-2D8D-4B14-8A26-E96B16D97C11}" srcId="{8EBB709C-7C49-4E90-8DCF-CF4C6FD13457}" destId="{46FA220A-E128-4C2C-AE77-E29F4305904C}" srcOrd="2" destOrd="0" parTransId="{94A7E50C-00B6-40AC-A004-AF98BA1D07B0}" sibTransId="{01B93D0E-66D8-49E4-919C-4FC69047880F}"/>
    <dgm:cxn modelId="{94CDD646-366C-4C13-B6B6-E41E3F5990AC}" type="presOf" srcId="{8EBB709C-7C49-4E90-8DCF-CF4C6FD13457}" destId="{38A68FD0-0A8D-405E-A8FD-791C33D6BF50}" srcOrd="0" destOrd="0" presId="urn:microsoft.com/office/officeart/2005/8/layout/hProcess9"/>
    <dgm:cxn modelId="{417AB750-8601-4F93-A6CD-3DE3799E1941}" type="presOf" srcId="{46FA220A-E128-4C2C-AE77-E29F4305904C}" destId="{DCD709C1-5877-48BA-AF82-4C909E490DD0}" srcOrd="0" destOrd="0" presId="urn:microsoft.com/office/officeart/2005/8/layout/hProcess9"/>
    <dgm:cxn modelId="{6CAFBE52-0166-4044-BF94-FE551B7E2C5A}" srcId="{8EBB709C-7C49-4E90-8DCF-CF4C6FD13457}" destId="{11D8B47E-6452-4894-8D6C-BF67789B5EC0}" srcOrd="4" destOrd="0" parTransId="{846639E5-9919-465E-92C5-F2F87BE0728B}" sibTransId="{CC190BC2-B35F-4F79-A770-A0AE7F27EA91}"/>
    <dgm:cxn modelId="{FA40E354-A7DD-4931-83F7-EE66182EEEE9}" srcId="{8EBB709C-7C49-4E90-8DCF-CF4C6FD13457}" destId="{F36AB3B7-B107-4AB8-932C-893141B8BB18}" srcOrd="0" destOrd="0" parTransId="{48A7652D-EA08-4735-8B3A-1867EA7C7943}" sibTransId="{D7C93C41-33E7-4C1A-8736-6C0B4AE6B199}"/>
    <dgm:cxn modelId="{7E053C83-E430-4BC2-8CDA-FD0F684B64F2}" srcId="{8EBB709C-7C49-4E90-8DCF-CF4C6FD13457}" destId="{AF3AF973-8772-4C25-B446-2BC95184C2DD}" srcOrd="1" destOrd="0" parTransId="{987A6E6C-DF88-4144-9F22-F935CB4E3D30}" sibTransId="{A7763C33-5263-4177-9207-15D9BF762A78}"/>
    <dgm:cxn modelId="{426024E2-D9C0-4F0E-AA4C-54AD23CE7155}" type="presOf" srcId="{4EBD5DC6-8997-4448-ADE0-23ECC1F903BD}" destId="{5350ED31-E969-4F68-BBF0-7EAE3957F795}" srcOrd="0" destOrd="0" presId="urn:microsoft.com/office/officeart/2005/8/layout/hProcess9"/>
    <dgm:cxn modelId="{A7E0E9E9-4DE3-4AA3-BB31-18B08E03E0F3}" type="presOf" srcId="{F36AB3B7-B107-4AB8-932C-893141B8BB18}" destId="{AC3FF44C-2672-4F1F-9505-3DED312FEA2F}" srcOrd="0" destOrd="0" presId="urn:microsoft.com/office/officeart/2005/8/layout/hProcess9"/>
    <dgm:cxn modelId="{8F655877-E7A8-4F8E-AD0A-8BDFE3FEA1B6}" type="presParOf" srcId="{38A68FD0-0A8D-405E-A8FD-791C33D6BF50}" destId="{63E7A10A-BF11-4FED-B2A6-A93CDD96ED11}" srcOrd="0" destOrd="0" presId="urn:microsoft.com/office/officeart/2005/8/layout/hProcess9"/>
    <dgm:cxn modelId="{87A8F41B-9C89-4F75-A10F-C6252389C908}" type="presParOf" srcId="{38A68FD0-0A8D-405E-A8FD-791C33D6BF50}" destId="{6C0EEC64-40B6-4EA0-8AAC-3FC61CB9CE16}" srcOrd="1" destOrd="0" presId="urn:microsoft.com/office/officeart/2005/8/layout/hProcess9"/>
    <dgm:cxn modelId="{16814DA7-5DC8-49E6-B4EC-5D234459A071}" type="presParOf" srcId="{6C0EEC64-40B6-4EA0-8AAC-3FC61CB9CE16}" destId="{AC3FF44C-2672-4F1F-9505-3DED312FEA2F}" srcOrd="0" destOrd="0" presId="urn:microsoft.com/office/officeart/2005/8/layout/hProcess9"/>
    <dgm:cxn modelId="{657BBBD1-19F3-4704-B4B4-682DFAE7A9AA}" type="presParOf" srcId="{6C0EEC64-40B6-4EA0-8AAC-3FC61CB9CE16}" destId="{57661E81-4F85-406F-B7BB-47D80EE715E7}" srcOrd="1" destOrd="0" presId="urn:microsoft.com/office/officeart/2005/8/layout/hProcess9"/>
    <dgm:cxn modelId="{F8ACDFBB-E698-41A5-931C-9C15C8FD9900}" type="presParOf" srcId="{6C0EEC64-40B6-4EA0-8AAC-3FC61CB9CE16}" destId="{79D39A16-0823-406D-840C-0148B2E6C30D}" srcOrd="2" destOrd="0" presId="urn:microsoft.com/office/officeart/2005/8/layout/hProcess9"/>
    <dgm:cxn modelId="{9054BD78-6C1E-4E27-B8F1-7DC8D1BAFCA5}" type="presParOf" srcId="{6C0EEC64-40B6-4EA0-8AAC-3FC61CB9CE16}" destId="{04A877A8-0327-4AB5-999F-BC696FAB228A}" srcOrd="3" destOrd="0" presId="urn:microsoft.com/office/officeart/2005/8/layout/hProcess9"/>
    <dgm:cxn modelId="{B522A7D1-A9F6-400D-9522-55F0C285C88D}" type="presParOf" srcId="{6C0EEC64-40B6-4EA0-8AAC-3FC61CB9CE16}" destId="{DCD709C1-5877-48BA-AF82-4C909E490DD0}" srcOrd="4" destOrd="0" presId="urn:microsoft.com/office/officeart/2005/8/layout/hProcess9"/>
    <dgm:cxn modelId="{8A3113D6-58E7-4BA8-8D65-E401D1A65026}" type="presParOf" srcId="{6C0EEC64-40B6-4EA0-8AAC-3FC61CB9CE16}" destId="{35EAAC50-9602-4D5E-9D66-454C239CB4C8}" srcOrd="5" destOrd="0" presId="urn:microsoft.com/office/officeart/2005/8/layout/hProcess9"/>
    <dgm:cxn modelId="{14B39380-7BAE-4878-AA9A-356480A2F55A}" type="presParOf" srcId="{6C0EEC64-40B6-4EA0-8AAC-3FC61CB9CE16}" destId="{5350ED31-E969-4F68-BBF0-7EAE3957F795}" srcOrd="6" destOrd="0" presId="urn:microsoft.com/office/officeart/2005/8/layout/hProcess9"/>
    <dgm:cxn modelId="{76DB30A4-4290-428C-A7A1-C33FF2401851}" type="presParOf" srcId="{6C0EEC64-40B6-4EA0-8AAC-3FC61CB9CE16}" destId="{BA513443-165A-4B0A-96F0-60E9E943625E}" srcOrd="7" destOrd="0" presId="urn:microsoft.com/office/officeart/2005/8/layout/hProcess9"/>
    <dgm:cxn modelId="{457BC763-9409-408B-87BA-42BA511858D3}" type="presParOf" srcId="{6C0EEC64-40B6-4EA0-8AAC-3FC61CB9CE16}" destId="{09849F43-9656-4B50-953B-B13D8EC57024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86433A0-BF7E-4D0E-BDEA-2610F0F5B3E2}" type="doc">
      <dgm:prSet loTypeId="urn:microsoft.com/office/officeart/2005/8/layout/hProcess11" loCatId="process" qsTypeId="urn:microsoft.com/office/officeart/2005/8/quickstyle/simple1" qsCatId="simple" csTypeId="urn:microsoft.com/office/officeart/2005/8/colors/accent2_1" csCatId="accent2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FCC1B253-3AA8-47A4-904E-E8FFAC2D72E4}">
      <dgm:prSet phldrT=""/>
      <dgm:spPr bwMode="auto"/>
      <dgm:t>
        <a:bodyPr/>
        <a:lstStyle/>
        <a:p>
          <a:pPr>
            <a:defRPr/>
          </a:pPr>
          <a:r>
            <a:rPr lang="fr-FR" b="1"/>
            <a:t>2014</a:t>
          </a:r>
          <a:r>
            <a:rPr lang="fr-FR"/>
            <a:t> : Première séance jeux vidéo (</a:t>
          </a:r>
          <a:r>
            <a:rPr lang="fr-FR" b="0" i="1"/>
            <a:t>Assassin’s Creed </a:t>
          </a:r>
          <a:r>
            <a:rPr lang="fr-FR" b="0" i="1"/>
            <a:t>Unity</a:t>
          </a:r>
          <a:r>
            <a:rPr lang="fr-FR" b="0" i="1"/>
            <a:t> </a:t>
          </a:r>
          <a:r>
            <a:rPr lang="fr-FR"/>
            <a:t>en classe de 4ème)</a:t>
          </a:r>
          <a:endParaRPr/>
        </a:p>
      </dgm:t>
    </dgm:pt>
    <dgm:pt modelId="{024AA694-8FDB-466C-BB59-1468A2D796E7}" type="parTrans" cxnId="{08FC44AE-4399-45D2-AFAF-5060AA1B5A55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EE8E5DBC-3877-4BD8-BC5D-950D5E1EF838}" type="sibTrans" cxnId="{08FC44AE-4399-45D2-AFAF-5060AA1B5A55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E858BC19-89DB-4FAD-A01E-B816633CB8A3}">
      <dgm:prSet phldrT=""/>
      <dgm:spPr bwMode="auto"/>
      <dgm:t>
        <a:bodyPr/>
        <a:lstStyle/>
        <a:p>
          <a:pPr>
            <a:defRPr/>
          </a:pPr>
          <a:r>
            <a:rPr lang="fr-FR" b="1"/>
            <a:t>2017</a:t>
          </a:r>
          <a:r>
            <a:rPr lang="fr-FR"/>
            <a:t> : Création de la chaine </a:t>
          </a:r>
          <a:r>
            <a:rPr lang="fr-FR"/>
            <a:t>Youtube</a:t>
          </a:r>
          <a:r>
            <a:rPr lang="fr-FR"/>
            <a:t> Histoire en jeux</a:t>
          </a:r>
          <a:endParaRPr/>
        </a:p>
      </dgm:t>
    </dgm:pt>
    <dgm:pt modelId="{448E9193-C540-48C2-B0F1-C730A99EAD59}" type="parTrans" cxnId="{49E585A8-7E0B-4173-914A-A4F2F55BBAF8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701D1B9-05D0-4F27-A23C-55911D636CF8}" type="sibTrans" cxnId="{49E585A8-7E0B-4173-914A-A4F2F55BBAF8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6F189B6F-37EC-4295-A802-13352758AEB1}">
      <dgm:prSet phldrT=""/>
      <dgm:spPr bwMode="auto"/>
      <dgm:t>
        <a:bodyPr/>
        <a:lstStyle/>
        <a:p>
          <a:pPr>
            <a:defRPr/>
          </a:pPr>
          <a:r>
            <a:rPr lang="fr-FR" b="1"/>
            <a:t>2018</a:t>
          </a:r>
          <a:r>
            <a:rPr lang="fr-FR"/>
            <a:t> : Première séance jouée (</a:t>
          </a:r>
          <a:r>
            <a:rPr lang="fr-FR" i="1"/>
            <a:t>Battlefield</a:t>
          </a:r>
          <a:r>
            <a:rPr lang="fr-FR" i="1"/>
            <a:t> 1 </a:t>
          </a:r>
          <a:r>
            <a:rPr lang="fr-FR"/>
            <a:t>en 3ème)</a:t>
          </a:r>
          <a:endParaRPr/>
        </a:p>
      </dgm:t>
    </dgm:pt>
    <dgm:pt modelId="{D123794D-F29A-4AB9-AF1E-349B0676EE91}" type="parTrans" cxnId="{878FD989-F5C4-4629-A709-D016A1EFB32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6FCFA16E-B9EB-4608-B756-0608C3C9446E}" type="sibTrans" cxnId="{878FD989-F5C4-4629-A709-D016A1EFB32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683DC72-81DD-48CB-9492-9B2506636339}">
      <dgm:prSet phldrT=""/>
      <dgm:spPr bwMode="auto"/>
      <dgm:t>
        <a:bodyPr/>
        <a:lstStyle/>
        <a:p>
          <a:pPr>
            <a:defRPr/>
          </a:pPr>
          <a:r>
            <a:rPr lang="fr-FR" b="1"/>
            <a:t>2019</a:t>
          </a:r>
          <a:r>
            <a:rPr lang="fr-FR"/>
            <a:t> : Chargé de mission « Ludicisation » (DRANE – Rectorat de Clermont-Ferrand)</a:t>
          </a:r>
          <a:endParaRPr/>
        </a:p>
      </dgm:t>
    </dgm:pt>
    <dgm:pt modelId="{525AAC4D-589C-4C54-A012-D35F2B20C335}" type="parTrans" cxnId="{7A9F2956-8548-4FE5-8E3F-8902350B353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4038665-4B36-43F5-87F7-5969333B412C}" type="sibTrans" cxnId="{7A9F2956-8548-4FE5-8E3F-8902350B353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48ADBD2C-2F8D-408C-9DAA-FB09423ADE1D}">
      <dgm:prSet phldrT=""/>
      <dgm:spPr bwMode="auto"/>
      <dgm:t>
        <a:bodyPr/>
        <a:lstStyle/>
        <a:p>
          <a:pPr>
            <a:defRPr/>
          </a:pPr>
          <a:r>
            <a:rPr lang="fr-FR" b="1"/>
            <a:t>2022</a:t>
          </a:r>
          <a:r>
            <a:rPr lang="fr-FR"/>
            <a:t> :</a:t>
          </a:r>
          <a:endParaRPr/>
        </a:p>
      </dgm:t>
    </dgm:pt>
    <dgm:pt modelId="{2962ACBB-C25A-490E-BC2D-5E4558957611}" type="parTrans" cxnId="{EF002090-A53D-41BF-BAB3-AAC40C3BFCC6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2A6F0319-F2B2-4B3A-A012-96BEB5EF0D6F}" type="sibTrans" cxnId="{EF002090-A53D-41BF-BAB3-AAC40C3BFCC6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8EF273B-6395-4E21-9B40-C8E4FC7996C0}">
      <dgm:prSet phldrT=""/>
      <dgm:spPr bwMode="auto"/>
      <dgm:t>
        <a:bodyPr/>
        <a:lstStyle/>
        <a:p>
          <a:pPr>
            <a:defRPr/>
          </a:pPr>
          <a:r>
            <a:rPr lang="fr-FR" b="1"/>
            <a:t>2020</a:t>
          </a:r>
          <a:r>
            <a:rPr lang="fr-FR"/>
            <a:t> : Ateliers de création de jeux géolocalisés (Collège </a:t>
          </a:r>
          <a:r>
            <a:rPr lang="fr-FR"/>
            <a:t>Audembron</a:t>
          </a:r>
          <a:r>
            <a:rPr lang="fr-FR"/>
            <a:t> – Thiers)</a:t>
          </a:r>
          <a:endParaRPr/>
        </a:p>
      </dgm:t>
    </dgm:pt>
    <dgm:pt modelId="{18F22129-92CD-483A-8573-C6DD962EEAA5}" type="parTrans" cxnId="{CF53A988-F671-4D97-B189-DA18A7398BC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2FE261FC-F64B-41D7-830F-3B781E712041}" type="sibTrans" cxnId="{CF53A988-F671-4D97-B189-DA18A7398BCB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5E03EC1-C7F2-4EF9-A6D7-E4CA28B91E4C}">
      <dgm:prSet phldrT=""/>
      <dgm:spPr bwMode="auto"/>
      <dgm:t>
        <a:bodyPr/>
        <a:lstStyle/>
        <a:p>
          <a:pPr>
            <a:defRPr/>
          </a:pPr>
          <a:r>
            <a:rPr lang="fr-FR"/>
            <a:t>Création de la Game Jam des Rendez-vous de l’Histoire </a:t>
          </a:r>
          <a:endParaRPr/>
        </a:p>
      </dgm:t>
    </dgm:pt>
    <dgm:pt modelId="{ED3B421C-A1E1-4F27-A8E9-1280A344F4A6}" type="parTrans" cxnId="{02FB7DBE-3E07-4D93-A4C4-EAD2E4290BD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295B195E-39F7-4AF2-994A-869DA148050E}" type="sibTrans" cxnId="{02FB7DBE-3E07-4D93-A4C4-EAD2E4290BD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7A015DC2-66F7-4E4C-B536-40320CB176F5}">
      <dgm:prSet phldrT=""/>
      <dgm:spPr bwMode="auto"/>
      <dgm:t>
        <a:bodyPr/>
        <a:lstStyle/>
        <a:p>
          <a:pPr>
            <a:defRPr/>
          </a:pPr>
          <a:r>
            <a:rPr lang="fr-FR"/>
            <a:t>Participation </a:t>
          </a:r>
          <a:r>
            <a:rPr lang="fr-FR"/>
            <a:t>Gtnum</a:t>
          </a:r>
          <a:r>
            <a:rPr lang="fr-FR"/>
            <a:t> « </a:t>
          </a:r>
          <a:r>
            <a:rPr lang="fr-FR"/>
            <a:t>CréaJV</a:t>
          </a:r>
          <a:r>
            <a:rPr lang="fr-FR"/>
            <a:t> »</a:t>
          </a:r>
          <a:endParaRPr/>
        </a:p>
      </dgm:t>
    </dgm:pt>
    <dgm:pt modelId="{879A9C45-F7AC-42CB-BA86-57760E5EE244}" type="parTrans" cxnId="{7EA18719-9957-4226-B53D-70DC05348A7A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07529C9-7843-45FA-94DC-CC9E0960FC2D}" type="sibTrans" cxnId="{7EA18719-9957-4226-B53D-70DC05348A7A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D9316157-536E-4957-9A19-8F124DC787A4}" type="pres">
      <dgm:prSet presAssocID="{086433A0-BF7E-4D0E-BDEA-2610F0F5B3E2}" presName="Name0" presStyleCnt="0">
        <dgm:presLayoutVars>
          <dgm:dir val="norm"/>
          <dgm:resizeHandles val="exact"/>
        </dgm:presLayoutVars>
      </dgm:prSet>
      <dgm:spPr bwMode="auto"/>
    </dgm:pt>
    <dgm:pt modelId="{B0E8C8A0-3579-4EC7-A9A4-3432637D2A04}" type="pres">
      <dgm:prSet presAssocID="{086433A0-BF7E-4D0E-BDEA-2610F0F5B3E2}" presName="arrow" presStyleLbl="bgShp" presStyleIdx="0" presStyleCnt="1"/>
      <dgm:spPr bwMode="auto"/>
    </dgm:pt>
    <dgm:pt modelId="{160F0187-7752-41D6-AEA3-76060570DF2B}" type="pres">
      <dgm:prSet presAssocID="{086433A0-BF7E-4D0E-BDEA-2610F0F5B3E2}" presName="points" presStyleCnt="0"/>
      <dgm:spPr bwMode="auto"/>
    </dgm:pt>
    <dgm:pt modelId="{2778E3AB-F733-4DA0-91A1-E2A75D3EB6A1}" type="pres">
      <dgm:prSet presAssocID="{FCC1B253-3AA8-47A4-904E-E8FFAC2D72E4}" presName="compositeA" presStyleCnt="0"/>
      <dgm:spPr bwMode="auto"/>
    </dgm:pt>
    <dgm:pt modelId="{E397F45C-1689-4D5D-81D2-B5BC118D3BB1}" type="pres">
      <dgm:prSet presAssocID="{FCC1B253-3AA8-47A4-904E-E8FFAC2D72E4}" presName="textA" presStyleLbl="revTx" presStyleIdx="0" presStyleCnt="6">
        <dgm:presLayoutVars>
          <dgm:bulletEnabled val="1"/>
        </dgm:presLayoutVars>
      </dgm:prSet>
      <dgm:spPr bwMode="auto"/>
    </dgm:pt>
    <dgm:pt modelId="{2CCC406B-3DB5-4217-BC3D-2FFE8F34094D}" type="pres">
      <dgm:prSet presAssocID="{FCC1B253-3AA8-47A4-904E-E8FFAC2D72E4}" presName="circleA" presStyleLbl="node1" presStyleIdx="0" presStyleCnt="6"/>
      <dgm:spPr bwMode="auto"/>
    </dgm:pt>
    <dgm:pt modelId="{461A14E9-1095-4431-89A9-DE467B4016E2}" type="pres">
      <dgm:prSet presAssocID="{FCC1B253-3AA8-47A4-904E-E8FFAC2D72E4}" presName="spaceA" presStyleCnt="0"/>
      <dgm:spPr bwMode="auto"/>
    </dgm:pt>
    <dgm:pt modelId="{03D796B0-F9F9-4786-BAA2-19313BF5DA2C}" type="pres">
      <dgm:prSet presAssocID="{EE8E5DBC-3877-4BD8-BC5D-950D5E1EF838}" presName="space" presStyleCnt="0"/>
      <dgm:spPr bwMode="auto"/>
    </dgm:pt>
    <dgm:pt modelId="{5447F1F7-32B2-44A5-B297-D1FB5AB66B3A}" type="pres">
      <dgm:prSet presAssocID="{E858BC19-89DB-4FAD-A01E-B816633CB8A3}" presName="compositeB" presStyleCnt="0"/>
      <dgm:spPr bwMode="auto"/>
    </dgm:pt>
    <dgm:pt modelId="{782CDEB0-3D5A-4605-8F1D-980B5A47F983}" type="pres">
      <dgm:prSet presAssocID="{E858BC19-89DB-4FAD-A01E-B816633CB8A3}" presName="textB" presStyleLbl="revTx" presStyleIdx="1" presStyleCnt="6">
        <dgm:presLayoutVars>
          <dgm:bulletEnabled val="1"/>
        </dgm:presLayoutVars>
      </dgm:prSet>
      <dgm:spPr bwMode="auto"/>
    </dgm:pt>
    <dgm:pt modelId="{C9D663E6-EA7F-48C8-8F38-946F55F2F01A}" type="pres">
      <dgm:prSet presAssocID="{E858BC19-89DB-4FAD-A01E-B816633CB8A3}" presName="circleB" presStyleLbl="node1" presStyleIdx="1" presStyleCnt="6"/>
      <dgm:spPr bwMode="auto"/>
    </dgm:pt>
    <dgm:pt modelId="{A8160E5C-A45B-4DA3-9002-CD4AAEF99589}" type="pres">
      <dgm:prSet presAssocID="{E858BC19-89DB-4FAD-A01E-B816633CB8A3}" presName="spaceB" presStyleCnt="0"/>
      <dgm:spPr bwMode="auto"/>
    </dgm:pt>
    <dgm:pt modelId="{25E8E8C0-7504-4D55-89B6-0805269B052E}" type="pres">
      <dgm:prSet presAssocID="{3701D1B9-05D0-4F27-A23C-55911D636CF8}" presName="space" presStyleCnt="0"/>
      <dgm:spPr bwMode="auto"/>
    </dgm:pt>
    <dgm:pt modelId="{1D815C82-3888-4A51-986B-946B621196D1}" type="pres">
      <dgm:prSet presAssocID="{6F189B6F-37EC-4295-A802-13352758AEB1}" presName="compositeA" presStyleCnt="0"/>
      <dgm:spPr bwMode="auto"/>
    </dgm:pt>
    <dgm:pt modelId="{04454552-FF3A-4C62-B33C-273DC16EE0D2}" type="pres">
      <dgm:prSet presAssocID="{6F189B6F-37EC-4295-A802-13352758AEB1}" presName="textA" presStyleLbl="revTx" presStyleIdx="2" presStyleCnt="6">
        <dgm:presLayoutVars>
          <dgm:bulletEnabled val="1"/>
        </dgm:presLayoutVars>
      </dgm:prSet>
      <dgm:spPr bwMode="auto"/>
    </dgm:pt>
    <dgm:pt modelId="{1AA3AFCE-9814-4B63-8325-DBE5FCCFECB8}" type="pres">
      <dgm:prSet presAssocID="{6F189B6F-37EC-4295-A802-13352758AEB1}" presName="circleA" presStyleLbl="node1" presStyleIdx="2" presStyleCnt="6"/>
      <dgm:spPr bwMode="auto"/>
    </dgm:pt>
    <dgm:pt modelId="{5E2A9CF6-C58F-4A62-AA4B-17017FCBFAF0}" type="pres">
      <dgm:prSet presAssocID="{6F189B6F-37EC-4295-A802-13352758AEB1}" presName="spaceA" presStyleCnt="0"/>
      <dgm:spPr bwMode="auto"/>
    </dgm:pt>
    <dgm:pt modelId="{8CED52C7-1545-4F6D-B9A7-CB4E86838800}" type="pres">
      <dgm:prSet presAssocID="{6FCFA16E-B9EB-4608-B756-0608C3C9446E}" presName="space" presStyleCnt="0"/>
      <dgm:spPr bwMode="auto"/>
    </dgm:pt>
    <dgm:pt modelId="{646825FA-D9B9-465B-843B-DC67234263C2}" type="pres">
      <dgm:prSet presAssocID="{3683DC72-81DD-48CB-9492-9B2506636339}" presName="compositeB" presStyleCnt="0"/>
      <dgm:spPr bwMode="auto"/>
    </dgm:pt>
    <dgm:pt modelId="{B7C530E9-751B-4890-BFDF-9FF98046ECE2}" type="pres">
      <dgm:prSet presAssocID="{3683DC72-81DD-48CB-9492-9B2506636339}" presName="textB" presStyleLbl="revTx" presStyleIdx="3" presStyleCnt="6">
        <dgm:presLayoutVars>
          <dgm:bulletEnabled val="1"/>
        </dgm:presLayoutVars>
      </dgm:prSet>
      <dgm:spPr bwMode="auto"/>
    </dgm:pt>
    <dgm:pt modelId="{0A3E6067-7C85-4036-9469-8430E3976B6A}" type="pres">
      <dgm:prSet presAssocID="{3683DC72-81DD-48CB-9492-9B2506636339}" presName="circleB" presStyleLbl="node1" presStyleIdx="3" presStyleCnt="6"/>
      <dgm:spPr bwMode="auto"/>
    </dgm:pt>
    <dgm:pt modelId="{C67C0EAB-B8EE-46E0-9D7B-51B8D3AAEC3F}" type="pres">
      <dgm:prSet presAssocID="{3683DC72-81DD-48CB-9492-9B2506636339}" presName="spaceB" presStyleCnt="0"/>
      <dgm:spPr bwMode="auto"/>
    </dgm:pt>
    <dgm:pt modelId="{C801B393-DC0D-4CCE-9642-489A2798F23A}" type="pres">
      <dgm:prSet presAssocID="{14038665-4B36-43F5-87F7-5969333B412C}" presName="space" presStyleCnt="0"/>
      <dgm:spPr bwMode="auto"/>
    </dgm:pt>
    <dgm:pt modelId="{1FAA2A16-58F2-4667-AC61-680101496AA3}" type="pres">
      <dgm:prSet presAssocID="{18EF273B-6395-4E21-9B40-C8E4FC7996C0}" presName="compositeA" presStyleCnt="0"/>
      <dgm:spPr bwMode="auto"/>
    </dgm:pt>
    <dgm:pt modelId="{F49CBC50-ED75-4680-AAE7-C26BFC927246}" type="pres">
      <dgm:prSet presAssocID="{18EF273B-6395-4E21-9B40-C8E4FC7996C0}" presName="textA" presStyleLbl="revTx" presStyleIdx="4" presStyleCnt="6">
        <dgm:presLayoutVars>
          <dgm:bulletEnabled val="1"/>
        </dgm:presLayoutVars>
      </dgm:prSet>
      <dgm:spPr bwMode="auto"/>
    </dgm:pt>
    <dgm:pt modelId="{6AF96A9A-E7C1-4815-8BC1-7B5B8C0FBCB3}" type="pres">
      <dgm:prSet presAssocID="{18EF273B-6395-4E21-9B40-C8E4FC7996C0}" presName="circleA" presStyleLbl="node1" presStyleIdx="4" presStyleCnt="6"/>
      <dgm:spPr bwMode="auto"/>
    </dgm:pt>
    <dgm:pt modelId="{405CE088-C7F3-4927-8B00-0C21E1855A48}" type="pres">
      <dgm:prSet presAssocID="{18EF273B-6395-4E21-9B40-C8E4FC7996C0}" presName="spaceA" presStyleCnt="0"/>
      <dgm:spPr bwMode="auto"/>
    </dgm:pt>
    <dgm:pt modelId="{313C33BE-0240-433A-9BB6-5CEDBF1EB1EB}" type="pres">
      <dgm:prSet presAssocID="{2FE261FC-F64B-41D7-830F-3B781E712041}" presName="space" presStyleCnt="0"/>
      <dgm:spPr bwMode="auto"/>
    </dgm:pt>
    <dgm:pt modelId="{5E8B43E4-4284-4720-9F38-9A455B4002AB}" type="pres">
      <dgm:prSet presAssocID="{48ADBD2C-2F8D-408C-9DAA-FB09423ADE1D}" presName="compositeB" presStyleCnt="0"/>
      <dgm:spPr bwMode="auto"/>
    </dgm:pt>
    <dgm:pt modelId="{EDF6ED20-38D9-4FAF-B96A-8A806DF1F4CB}" type="pres">
      <dgm:prSet presAssocID="{48ADBD2C-2F8D-408C-9DAA-FB09423ADE1D}" presName="textB" presStyleLbl="revTx" presStyleIdx="5" presStyleCnt="6">
        <dgm:presLayoutVars>
          <dgm:bulletEnabled val="1"/>
        </dgm:presLayoutVars>
      </dgm:prSet>
      <dgm:spPr bwMode="auto"/>
    </dgm:pt>
    <dgm:pt modelId="{6E1D09DB-950B-4C0A-B129-2593FDB16536}" type="pres">
      <dgm:prSet presAssocID="{48ADBD2C-2F8D-408C-9DAA-FB09423ADE1D}" presName="circleB" presStyleLbl="node1" presStyleIdx="5" presStyleCnt="6"/>
      <dgm:spPr bwMode="auto"/>
    </dgm:pt>
    <dgm:pt modelId="{91E911D8-217F-494C-81E9-7B78A538A117}" type="pres">
      <dgm:prSet presAssocID="{48ADBD2C-2F8D-408C-9DAA-FB09423ADE1D}" presName="spaceB" presStyleCnt="0"/>
      <dgm:spPr bwMode="auto"/>
    </dgm:pt>
  </dgm:ptLst>
  <dgm:cxnLst>
    <dgm:cxn modelId="{ED58980B-60A0-4D6F-A63C-55AE6DBE04F7}" type="presOf" srcId="{FCC1B253-3AA8-47A4-904E-E8FFAC2D72E4}" destId="{E397F45C-1689-4D5D-81D2-B5BC118D3BB1}" srcOrd="0" destOrd="0" presId="urn:microsoft.com/office/officeart/2005/8/layout/hProcess11"/>
    <dgm:cxn modelId="{7EA18719-9957-4226-B53D-70DC05348A7A}" srcId="{48ADBD2C-2F8D-408C-9DAA-FB09423ADE1D}" destId="{7A015DC2-66F7-4E4C-B536-40320CB176F5}" srcOrd="1" destOrd="0" parTransId="{879A9C45-F7AC-42CB-BA86-57760E5EE244}" sibTransId="{A07529C9-7843-45FA-94DC-CC9E0960FC2D}"/>
    <dgm:cxn modelId="{E6AC7F27-96E7-4423-83B1-93C0BF5B960B}" type="presOf" srcId="{18EF273B-6395-4E21-9B40-C8E4FC7996C0}" destId="{F49CBC50-ED75-4680-AAE7-C26BFC927246}" srcOrd="0" destOrd="0" presId="urn:microsoft.com/office/officeart/2005/8/layout/hProcess11"/>
    <dgm:cxn modelId="{368EA560-4C69-4ACE-9317-6AF46BF20BBC}" type="presOf" srcId="{7A015DC2-66F7-4E4C-B536-40320CB176F5}" destId="{EDF6ED20-38D9-4FAF-B96A-8A806DF1F4CB}" srcOrd="0" destOrd="2" presId="urn:microsoft.com/office/officeart/2005/8/layout/hProcess11"/>
    <dgm:cxn modelId="{7A9F2956-8548-4FE5-8E3F-8902350B353B}" srcId="{086433A0-BF7E-4D0E-BDEA-2610F0F5B3E2}" destId="{3683DC72-81DD-48CB-9492-9B2506636339}" srcOrd="3" destOrd="0" parTransId="{525AAC4D-589C-4C54-A012-D35F2B20C335}" sibTransId="{14038665-4B36-43F5-87F7-5969333B412C}"/>
    <dgm:cxn modelId="{75D96D56-57EE-45F3-B29F-1296C434CCDE}" type="presOf" srcId="{3683DC72-81DD-48CB-9492-9B2506636339}" destId="{B7C530E9-751B-4890-BFDF-9FF98046ECE2}" srcOrd="0" destOrd="0" presId="urn:microsoft.com/office/officeart/2005/8/layout/hProcess11"/>
    <dgm:cxn modelId="{10681E81-E94A-4790-90D8-AF4977838A5F}" type="presOf" srcId="{E858BC19-89DB-4FAD-A01E-B816633CB8A3}" destId="{782CDEB0-3D5A-4605-8F1D-980B5A47F983}" srcOrd="0" destOrd="0" presId="urn:microsoft.com/office/officeart/2005/8/layout/hProcess11"/>
    <dgm:cxn modelId="{CF53A988-F671-4D97-B189-DA18A7398BCB}" srcId="{086433A0-BF7E-4D0E-BDEA-2610F0F5B3E2}" destId="{18EF273B-6395-4E21-9B40-C8E4FC7996C0}" srcOrd="4" destOrd="0" parTransId="{18F22129-92CD-483A-8573-C6DD962EEAA5}" sibTransId="{2FE261FC-F64B-41D7-830F-3B781E712041}"/>
    <dgm:cxn modelId="{878FD989-F5C4-4629-A709-D016A1EFB320}" srcId="{086433A0-BF7E-4D0E-BDEA-2610F0F5B3E2}" destId="{6F189B6F-37EC-4295-A802-13352758AEB1}" srcOrd="2" destOrd="0" parTransId="{D123794D-F29A-4AB9-AF1E-349B0676EE91}" sibTransId="{6FCFA16E-B9EB-4608-B756-0608C3C9446E}"/>
    <dgm:cxn modelId="{EF002090-A53D-41BF-BAB3-AAC40C3BFCC6}" srcId="{086433A0-BF7E-4D0E-BDEA-2610F0F5B3E2}" destId="{48ADBD2C-2F8D-408C-9DAA-FB09423ADE1D}" srcOrd="5" destOrd="0" parTransId="{2962ACBB-C25A-490E-BC2D-5E4558957611}" sibTransId="{2A6F0319-F2B2-4B3A-A012-96BEB5EF0D6F}"/>
    <dgm:cxn modelId="{98EDFC95-E679-4766-A5F2-C039FF48D572}" type="presOf" srcId="{086433A0-BF7E-4D0E-BDEA-2610F0F5B3E2}" destId="{D9316157-536E-4957-9A19-8F124DC787A4}" srcOrd="0" destOrd="0" presId="urn:microsoft.com/office/officeart/2005/8/layout/hProcess11"/>
    <dgm:cxn modelId="{49E585A8-7E0B-4173-914A-A4F2F55BBAF8}" srcId="{086433A0-BF7E-4D0E-BDEA-2610F0F5B3E2}" destId="{E858BC19-89DB-4FAD-A01E-B816633CB8A3}" srcOrd="1" destOrd="0" parTransId="{448E9193-C540-48C2-B0F1-C730A99EAD59}" sibTransId="{3701D1B9-05D0-4F27-A23C-55911D636CF8}"/>
    <dgm:cxn modelId="{08FC44AE-4399-45D2-AFAF-5060AA1B5A55}" srcId="{086433A0-BF7E-4D0E-BDEA-2610F0F5B3E2}" destId="{FCC1B253-3AA8-47A4-904E-E8FFAC2D72E4}" srcOrd="0" destOrd="0" parTransId="{024AA694-8FDB-466C-BB59-1468A2D796E7}" sibTransId="{EE8E5DBC-3877-4BD8-BC5D-950D5E1EF838}"/>
    <dgm:cxn modelId="{02FB7DBE-3E07-4D93-A4C4-EAD2E4290BDD}" srcId="{48ADBD2C-2F8D-408C-9DAA-FB09423ADE1D}" destId="{15E03EC1-C7F2-4EF9-A6D7-E4CA28B91E4C}" srcOrd="0" destOrd="0" parTransId="{ED3B421C-A1E1-4F27-A8E9-1280A344F4A6}" sibTransId="{295B195E-39F7-4AF2-994A-869DA148050E}"/>
    <dgm:cxn modelId="{D715E9CA-08C7-4629-AAC4-D2166D77BEAB}" type="presOf" srcId="{15E03EC1-C7F2-4EF9-A6D7-E4CA28B91E4C}" destId="{EDF6ED20-38D9-4FAF-B96A-8A806DF1F4CB}" srcOrd="0" destOrd="1" presId="urn:microsoft.com/office/officeart/2005/8/layout/hProcess11"/>
    <dgm:cxn modelId="{7B6D3DD0-6CC3-4C60-980C-228045C22399}" type="presOf" srcId="{48ADBD2C-2F8D-408C-9DAA-FB09423ADE1D}" destId="{EDF6ED20-38D9-4FAF-B96A-8A806DF1F4CB}" srcOrd="0" destOrd="0" presId="urn:microsoft.com/office/officeart/2005/8/layout/hProcess11"/>
    <dgm:cxn modelId="{6DB6FAD6-EE5F-4B50-974E-79CCB9193DF6}" type="presOf" srcId="{6F189B6F-37EC-4295-A802-13352758AEB1}" destId="{04454552-FF3A-4C62-B33C-273DC16EE0D2}" srcOrd="0" destOrd="0" presId="urn:microsoft.com/office/officeart/2005/8/layout/hProcess11"/>
    <dgm:cxn modelId="{E7479FDB-5E91-47C1-A21D-2E22F28AC19F}" type="presParOf" srcId="{D9316157-536E-4957-9A19-8F124DC787A4}" destId="{B0E8C8A0-3579-4EC7-A9A4-3432637D2A04}" srcOrd="0" destOrd="0" presId="urn:microsoft.com/office/officeart/2005/8/layout/hProcess11"/>
    <dgm:cxn modelId="{404D3597-A31F-4569-B930-6E979E048393}" type="presParOf" srcId="{D9316157-536E-4957-9A19-8F124DC787A4}" destId="{160F0187-7752-41D6-AEA3-76060570DF2B}" srcOrd="1" destOrd="0" presId="urn:microsoft.com/office/officeart/2005/8/layout/hProcess11"/>
    <dgm:cxn modelId="{80C5F954-E189-445D-B5A7-6491FC4CC28B}" type="presParOf" srcId="{160F0187-7752-41D6-AEA3-76060570DF2B}" destId="{2778E3AB-F733-4DA0-91A1-E2A75D3EB6A1}" srcOrd="0" destOrd="0" presId="urn:microsoft.com/office/officeart/2005/8/layout/hProcess11"/>
    <dgm:cxn modelId="{A18E8B9B-02CE-4963-A7BD-488D7CA74391}" type="presParOf" srcId="{2778E3AB-F733-4DA0-91A1-E2A75D3EB6A1}" destId="{E397F45C-1689-4D5D-81D2-B5BC118D3BB1}" srcOrd="0" destOrd="0" presId="urn:microsoft.com/office/officeart/2005/8/layout/hProcess11"/>
    <dgm:cxn modelId="{DEEF495C-C543-4FD0-A483-8986C69E8496}" type="presParOf" srcId="{2778E3AB-F733-4DA0-91A1-E2A75D3EB6A1}" destId="{2CCC406B-3DB5-4217-BC3D-2FFE8F34094D}" srcOrd="1" destOrd="0" presId="urn:microsoft.com/office/officeart/2005/8/layout/hProcess11"/>
    <dgm:cxn modelId="{45ACDF6B-6EEB-4D8F-888F-2C88124C76EB}" type="presParOf" srcId="{2778E3AB-F733-4DA0-91A1-E2A75D3EB6A1}" destId="{461A14E9-1095-4431-89A9-DE467B4016E2}" srcOrd="2" destOrd="0" presId="urn:microsoft.com/office/officeart/2005/8/layout/hProcess11"/>
    <dgm:cxn modelId="{E823D6F0-1278-478C-8B7F-5314AFEB2205}" type="presParOf" srcId="{160F0187-7752-41D6-AEA3-76060570DF2B}" destId="{03D796B0-F9F9-4786-BAA2-19313BF5DA2C}" srcOrd="1" destOrd="0" presId="urn:microsoft.com/office/officeart/2005/8/layout/hProcess11"/>
    <dgm:cxn modelId="{51D1DA83-89EA-4F82-9E3C-B09189A5D79A}" type="presParOf" srcId="{160F0187-7752-41D6-AEA3-76060570DF2B}" destId="{5447F1F7-32B2-44A5-B297-D1FB5AB66B3A}" srcOrd="2" destOrd="0" presId="urn:microsoft.com/office/officeart/2005/8/layout/hProcess11"/>
    <dgm:cxn modelId="{EEC066F5-6CAA-4267-B5C4-88DBE187018C}" type="presParOf" srcId="{5447F1F7-32B2-44A5-B297-D1FB5AB66B3A}" destId="{782CDEB0-3D5A-4605-8F1D-980B5A47F983}" srcOrd="0" destOrd="0" presId="urn:microsoft.com/office/officeart/2005/8/layout/hProcess11"/>
    <dgm:cxn modelId="{31AEE462-6817-4E30-936A-F216FDD88BE8}" type="presParOf" srcId="{5447F1F7-32B2-44A5-B297-D1FB5AB66B3A}" destId="{C9D663E6-EA7F-48C8-8F38-946F55F2F01A}" srcOrd="1" destOrd="0" presId="urn:microsoft.com/office/officeart/2005/8/layout/hProcess11"/>
    <dgm:cxn modelId="{7CF9E0FE-B250-4241-AD65-47D587BDC0A7}" type="presParOf" srcId="{5447F1F7-32B2-44A5-B297-D1FB5AB66B3A}" destId="{A8160E5C-A45B-4DA3-9002-CD4AAEF99589}" srcOrd="2" destOrd="0" presId="urn:microsoft.com/office/officeart/2005/8/layout/hProcess11"/>
    <dgm:cxn modelId="{23A76D9C-E69C-4193-8B86-06BF8F33D383}" type="presParOf" srcId="{160F0187-7752-41D6-AEA3-76060570DF2B}" destId="{25E8E8C0-7504-4D55-89B6-0805269B052E}" srcOrd="3" destOrd="0" presId="urn:microsoft.com/office/officeart/2005/8/layout/hProcess11"/>
    <dgm:cxn modelId="{B641DDD3-5F10-4C09-AE2A-9028073BE9D7}" type="presParOf" srcId="{160F0187-7752-41D6-AEA3-76060570DF2B}" destId="{1D815C82-3888-4A51-986B-946B621196D1}" srcOrd="4" destOrd="0" presId="urn:microsoft.com/office/officeart/2005/8/layout/hProcess11"/>
    <dgm:cxn modelId="{76B07EF4-F51C-4C7A-B0D2-C8826C2713F9}" type="presParOf" srcId="{1D815C82-3888-4A51-986B-946B621196D1}" destId="{04454552-FF3A-4C62-B33C-273DC16EE0D2}" srcOrd="0" destOrd="0" presId="urn:microsoft.com/office/officeart/2005/8/layout/hProcess11"/>
    <dgm:cxn modelId="{0AF7AD3C-3D68-4B0C-9252-47DA1BD2D334}" type="presParOf" srcId="{1D815C82-3888-4A51-986B-946B621196D1}" destId="{1AA3AFCE-9814-4B63-8325-DBE5FCCFECB8}" srcOrd="1" destOrd="0" presId="urn:microsoft.com/office/officeart/2005/8/layout/hProcess11"/>
    <dgm:cxn modelId="{964A5375-BA0A-4A6D-813E-DE7F0DFC3681}" type="presParOf" srcId="{1D815C82-3888-4A51-986B-946B621196D1}" destId="{5E2A9CF6-C58F-4A62-AA4B-17017FCBFAF0}" srcOrd="2" destOrd="0" presId="urn:microsoft.com/office/officeart/2005/8/layout/hProcess11"/>
    <dgm:cxn modelId="{725F5060-2A29-4627-B922-38CC1DCB9E29}" type="presParOf" srcId="{160F0187-7752-41D6-AEA3-76060570DF2B}" destId="{8CED52C7-1545-4F6D-B9A7-CB4E86838800}" srcOrd="5" destOrd="0" presId="urn:microsoft.com/office/officeart/2005/8/layout/hProcess11"/>
    <dgm:cxn modelId="{885FDD2A-2613-41F9-90B4-9D270C2EEBFE}" type="presParOf" srcId="{160F0187-7752-41D6-AEA3-76060570DF2B}" destId="{646825FA-D9B9-465B-843B-DC67234263C2}" srcOrd="6" destOrd="0" presId="urn:microsoft.com/office/officeart/2005/8/layout/hProcess11"/>
    <dgm:cxn modelId="{2C1CC716-B892-4E1B-A3A2-8A68F15001ED}" type="presParOf" srcId="{646825FA-D9B9-465B-843B-DC67234263C2}" destId="{B7C530E9-751B-4890-BFDF-9FF98046ECE2}" srcOrd="0" destOrd="0" presId="urn:microsoft.com/office/officeart/2005/8/layout/hProcess11"/>
    <dgm:cxn modelId="{FB964883-A392-49DA-B3DB-8D2A34359A09}" type="presParOf" srcId="{646825FA-D9B9-465B-843B-DC67234263C2}" destId="{0A3E6067-7C85-4036-9469-8430E3976B6A}" srcOrd="1" destOrd="0" presId="urn:microsoft.com/office/officeart/2005/8/layout/hProcess11"/>
    <dgm:cxn modelId="{C44218A0-D9AB-4353-A7F6-969C278491E2}" type="presParOf" srcId="{646825FA-D9B9-465B-843B-DC67234263C2}" destId="{C67C0EAB-B8EE-46E0-9D7B-51B8D3AAEC3F}" srcOrd="2" destOrd="0" presId="urn:microsoft.com/office/officeart/2005/8/layout/hProcess11"/>
    <dgm:cxn modelId="{CBA7D8B6-F5B6-4622-96EA-B097AD3F9378}" type="presParOf" srcId="{160F0187-7752-41D6-AEA3-76060570DF2B}" destId="{C801B393-DC0D-4CCE-9642-489A2798F23A}" srcOrd="7" destOrd="0" presId="urn:microsoft.com/office/officeart/2005/8/layout/hProcess11"/>
    <dgm:cxn modelId="{7D5FF515-E2AE-4F0D-90BF-D735092BD1F7}" type="presParOf" srcId="{160F0187-7752-41D6-AEA3-76060570DF2B}" destId="{1FAA2A16-58F2-4667-AC61-680101496AA3}" srcOrd="8" destOrd="0" presId="urn:microsoft.com/office/officeart/2005/8/layout/hProcess11"/>
    <dgm:cxn modelId="{17EEEA46-57C9-4890-89DE-2B0C55B1BC34}" type="presParOf" srcId="{1FAA2A16-58F2-4667-AC61-680101496AA3}" destId="{F49CBC50-ED75-4680-AAE7-C26BFC927246}" srcOrd="0" destOrd="0" presId="urn:microsoft.com/office/officeart/2005/8/layout/hProcess11"/>
    <dgm:cxn modelId="{1A402A59-D8D0-4C69-B4A4-80968018E69C}" type="presParOf" srcId="{1FAA2A16-58F2-4667-AC61-680101496AA3}" destId="{6AF96A9A-E7C1-4815-8BC1-7B5B8C0FBCB3}" srcOrd="1" destOrd="0" presId="urn:microsoft.com/office/officeart/2005/8/layout/hProcess11"/>
    <dgm:cxn modelId="{6B30815C-E176-4B3D-8717-5F25056655ED}" type="presParOf" srcId="{1FAA2A16-58F2-4667-AC61-680101496AA3}" destId="{405CE088-C7F3-4927-8B00-0C21E1855A48}" srcOrd="2" destOrd="0" presId="urn:microsoft.com/office/officeart/2005/8/layout/hProcess11"/>
    <dgm:cxn modelId="{BBAE0CCD-EDBF-48DC-8D83-51A284E880D9}" type="presParOf" srcId="{160F0187-7752-41D6-AEA3-76060570DF2B}" destId="{313C33BE-0240-433A-9BB6-5CEDBF1EB1EB}" srcOrd="9" destOrd="0" presId="urn:microsoft.com/office/officeart/2005/8/layout/hProcess11"/>
    <dgm:cxn modelId="{95A64B49-BAB6-4320-885C-4EBB5F33C614}" type="presParOf" srcId="{160F0187-7752-41D6-AEA3-76060570DF2B}" destId="{5E8B43E4-4284-4720-9F38-9A455B4002AB}" srcOrd="10" destOrd="0" presId="urn:microsoft.com/office/officeart/2005/8/layout/hProcess11"/>
    <dgm:cxn modelId="{8908EDB2-4A48-451A-84AF-A4A4A1E47DB1}" type="presParOf" srcId="{5E8B43E4-4284-4720-9F38-9A455B4002AB}" destId="{EDF6ED20-38D9-4FAF-B96A-8A806DF1F4CB}" srcOrd="0" destOrd="0" presId="urn:microsoft.com/office/officeart/2005/8/layout/hProcess11"/>
    <dgm:cxn modelId="{53D09548-AADB-45AB-B4C4-3E647E911738}" type="presParOf" srcId="{5E8B43E4-4284-4720-9F38-9A455B4002AB}" destId="{6E1D09DB-950B-4C0A-B129-2593FDB16536}" srcOrd="1" destOrd="0" presId="urn:microsoft.com/office/officeart/2005/8/layout/hProcess11"/>
    <dgm:cxn modelId="{458FAA64-15CE-48EB-9A74-65F71453E179}" type="presParOf" srcId="{5E8B43E4-4284-4720-9F38-9A455B4002AB}" destId="{91E911D8-217F-494C-81E9-7B78A538A11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3787F88-D495-4589-B6B5-D0D3C2CB405C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/>
      <dgm:spPr bwMode="auto"/>
      <dgm:t>
        <a:bodyPr/>
        <a:lstStyle/>
        <a:p>
          <a:pPr>
            <a:defRPr/>
          </a:pPr>
          <a:endParaRPr lang="fr-FR"/>
        </a:p>
      </dgm:t>
    </dgm:pt>
    <dgm:pt modelId="{7CC8CEC5-8389-4635-98E6-0687F8B690CD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1. Objectifs et finalité du jeu</a:t>
          </a:r>
          <a:endParaRPr lang="fr-FR" sz="900"/>
        </a:p>
      </dgm:t>
    </dgm:pt>
    <dgm:pt modelId="{1471FD3C-1112-4F5E-9E1B-58B641FC509E}" type="parTrans" cxnId="{988E0188-F887-4B70-98D1-5F3791990566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C1197F13-0F90-4EAD-8D61-14292030BDBF}" type="sibTrans" cxnId="{988E0188-F887-4B70-98D1-5F3791990566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21EDF94-ADC0-44A2-B53F-CEB2C9EEFD92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Un but à </a:t>
          </a:r>
          <a:r>
            <a:rPr lang="fr-FR" sz="600" b="1"/>
            <a:t>atteindre</a:t>
          </a:r>
          <a:r>
            <a:rPr lang="fr-FR" sz="600"/>
            <a:t> (ex. gagner des points, résoudre une énigme, être le dernier survivant)</a:t>
          </a:r>
          <a:endParaRPr/>
        </a:p>
      </dgm:t>
    </dgm:pt>
    <dgm:pt modelId="{29BF7B56-3D3C-405D-8508-9B7BF80AA33A}" type="parTrans" cxnId="{CBA11199-19E9-47AC-BE4B-C99EA4DD900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46868DC1-C0E8-4529-9F43-8B9904BA8BE1}" type="sibTrans" cxnId="{CBA11199-19E9-47AC-BE4B-C99EA4DD900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159D7785-6CFC-45BD-9D0E-5DB2FA9B4932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système de victoire ou d’échec</a:t>
          </a:r>
          <a:r>
            <a:rPr lang="fr-FR" sz="600"/>
            <a:t> (ex. conditions de gain et de perte, compétition ou coopération)</a:t>
          </a:r>
          <a:endParaRPr/>
        </a:p>
      </dgm:t>
    </dgm:pt>
    <dgm:pt modelId="{E305DB22-B1D3-4233-82AA-6AD455CB9868}" type="parTrans" cxnId="{D6993E1D-247B-4066-AB49-E9CCF8614BF6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137633D3-CFA5-4583-847D-8DD36654B14A}" type="sibTrans" cxnId="{D6993E1D-247B-4066-AB49-E9CCF8614BF6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666D7CA-CC1B-4ACF-A0ED-8B6F0146457D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Une progression</a:t>
          </a:r>
          <a:r>
            <a:rPr lang="fr-FR" sz="600"/>
            <a:t> (ex. montée en difficulté, accumulation de ressources, </a:t>
          </a:r>
          <a:r>
            <a:rPr lang="fr-FR" sz="500"/>
            <a:t>développement de stratégies)</a:t>
          </a:r>
          <a:endParaRPr/>
        </a:p>
      </dgm:t>
    </dgm:pt>
    <dgm:pt modelId="{91654E34-66FD-4A62-B31B-AF556A92D9CE}" type="parTrans" cxnId="{2DAF3FDA-9633-4EA2-B065-5C397B758919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5EE2ADC3-F04D-4D56-90ED-4EFB55A260C8}" type="sibTrans" cxnId="{2DAF3FDA-9633-4EA2-B065-5C397B758919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F9A4700A-57CF-41AD-89ED-8FFA475CFB1D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2. </a:t>
          </a:r>
          <a:r>
            <a:rPr lang="fr-FR" sz="900" b="1"/>
            <a:t>Règles et cadre structurant</a:t>
          </a:r>
          <a:endParaRPr lang="fr-FR" sz="900"/>
        </a:p>
      </dgm:t>
    </dgm:pt>
    <dgm:pt modelId="{BE1FEE84-5197-419B-B954-C5593B8CD124}" type="parTrans" cxnId="{5E68FCDE-F615-4676-8D78-68F1024A2B5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2E9D6C70-2D37-4978-AD6B-3C650E1C2CD4}" type="sibTrans" cxnId="{5E68FCDE-F615-4676-8D78-68F1024A2B5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6C102FBD-E69B-4137-B788-0F870435953F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Des règles explicites</a:t>
          </a:r>
          <a:r>
            <a:rPr lang="fr-FR" sz="500"/>
            <a:t> (ex. </a:t>
          </a:r>
          <a:r>
            <a:rPr lang="fr-FR" sz="600"/>
            <a:t>contraintes, conditions d’action, interdits)</a:t>
          </a:r>
          <a:endParaRPr/>
        </a:p>
      </dgm:t>
    </dgm:pt>
    <dgm:pt modelId="{1BE1DE6F-A145-4726-8924-16B63EBAC092}" type="parTrans" cxnId="{90B1C6B5-007D-47D6-85A1-4CCED43B4A04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14B882F4-8338-4B9A-BD8A-1473B8F5E503}" type="sibTrans" cxnId="{90B1C6B5-007D-47D6-85A1-4CCED43B4A04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A082B0F8-DBA3-4715-BCB6-DA50891833F3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cadre délimité</a:t>
          </a:r>
          <a:r>
            <a:rPr lang="fr-FR" sz="600"/>
            <a:t> (ex. espace de jeu, durée limitée ou non)</a:t>
          </a:r>
          <a:endParaRPr/>
        </a:p>
      </dgm:t>
    </dgm:pt>
    <dgm:pt modelId="{9B090CB5-6E81-4000-B343-6BC49CFBC977}" type="parTrans" cxnId="{2CFA7B7B-0D9F-4D48-BD9B-66B42B03F4F2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25A94B6-A377-4698-8D59-47F4D7523617}" type="sibTrans" cxnId="{2CFA7B7B-0D9F-4D48-BD9B-66B42B03F4F2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1C52962-9D3D-416A-92FE-ECBFA4B02C2C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équilibre entre contraintes </a:t>
          </a:r>
          <a:r>
            <a:rPr lang="fr-FR" sz="500" b="1"/>
            <a:t>et liberté</a:t>
          </a:r>
          <a:r>
            <a:rPr lang="fr-FR" sz="500"/>
            <a:t> (ex. prise de décision dans un cadre défini)</a:t>
          </a:r>
          <a:endParaRPr/>
        </a:p>
      </dgm:t>
    </dgm:pt>
    <dgm:pt modelId="{CF2CC6F6-4A63-49F9-A686-41C44F565707}" type="parTrans" cxnId="{A75C4662-D699-42E9-89B7-C9D0D6C49FED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BD9BBA11-B08B-4A8B-A31D-3C22D20C115F}" type="sibTrans" cxnId="{A75C4662-D699-42E9-89B7-C9D0D6C49FED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897CC58F-986E-4C7B-A161-FD831F5DD368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3. Interaction et dynamique sociale</a:t>
          </a:r>
          <a:endParaRPr lang="fr-FR" sz="900"/>
        </a:p>
      </dgm:t>
    </dgm:pt>
    <dgm:pt modelId="{462FD69C-DF5A-446D-B059-650DAB415845}" type="parTrans" cxnId="{E8A7AFAA-48D1-4339-B7FA-4E1F213C4CD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573DE62-559A-4ECC-81ED-E16BB95B11E6}" type="sibTrans" cxnId="{E8A7AFAA-48D1-4339-B7FA-4E1F213C4CD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30689052-3A79-4EA2-A953-513A06E0DA25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Un ou plusieurs joueurs</a:t>
          </a:r>
          <a:r>
            <a:rPr lang="fr-FR" sz="500"/>
            <a:t> (ex. solo</a:t>
          </a:r>
          <a:r>
            <a:rPr lang="fr-FR" sz="600"/>
            <a:t>, multi-joueur, équipes)</a:t>
          </a:r>
          <a:endParaRPr/>
        </a:p>
      </dgm:t>
    </dgm:pt>
    <dgm:pt modelId="{2BBEFF3D-0C95-4EEB-A8A1-632C6799740C}" type="parTrans" cxnId="{FAFA8359-ABA1-4C7E-94A2-86F2659A3D17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D451D53-4FAD-4F6D-8781-4886FEA106DC}" type="sibTrans" cxnId="{FAFA8359-ABA1-4C7E-94A2-86F2659A3D17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0B19CDB-C46C-438E-AF0D-A9A1E902201F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Des interactions spécifiques</a:t>
          </a:r>
          <a:r>
            <a:rPr lang="fr-FR" sz="600"/>
            <a:t> (ex. coopération, confrontation, négociation, bluff)</a:t>
          </a:r>
          <a:endParaRPr/>
        </a:p>
      </dgm:t>
    </dgm:pt>
    <dgm:pt modelId="{36314C78-993B-47E1-BB1C-3EE411392735}" type="parTrans" cxnId="{9B1E498D-9E5B-4243-A413-790E78551DF0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9302923-EEA8-4F90-8B18-46963E58A99A}" type="sibTrans" cxnId="{9B1E498D-9E5B-4243-A413-790E78551DF0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439578EA-EA92-4661-99A8-00C0784B6EF8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Une influence mutuelle des joueurs</a:t>
          </a:r>
          <a:r>
            <a:rPr lang="fr-FR" sz="600"/>
            <a:t> (ex. impact des actions des </a:t>
          </a:r>
          <a:r>
            <a:rPr lang="fr-FR" sz="500"/>
            <a:t>uns sur les autres)</a:t>
          </a:r>
          <a:endParaRPr/>
        </a:p>
      </dgm:t>
    </dgm:pt>
    <dgm:pt modelId="{7A1F7A75-6941-49A5-8229-C1C5EF58D344}" type="parTrans" cxnId="{B876A0E3-2434-42A5-AA0A-615689F56FB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3BF64264-122B-4E6D-92D6-2CC21685E25C}" type="sibTrans" cxnId="{B876A0E3-2434-42A5-AA0A-615689F56FB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F9FB447-BE03-4C74-93AD-7DC035BCC3E4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4. Mécaniques et actions possibles</a:t>
          </a:r>
          <a:endParaRPr lang="fr-FR" sz="900"/>
        </a:p>
      </dgm:t>
    </dgm:pt>
    <dgm:pt modelId="{42DCC643-ABE5-41CA-9A72-2FE2D9D1805E}" type="parTrans" cxnId="{4530E348-2290-4A66-BD2F-D1FE10866CE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EA8F1303-4281-4628-BB79-3609A2E2E40E}" type="sibTrans" cxnId="{4530E348-2290-4A66-BD2F-D1FE10866CE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C8FE8C6-56BC-46CC-9CC1-90308E70CD0F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Des actions définies</a:t>
          </a:r>
          <a:r>
            <a:rPr lang="fr-FR" sz="500"/>
            <a:t> (ex. jouer </a:t>
          </a:r>
          <a:r>
            <a:rPr lang="fr-FR" sz="600"/>
            <a:t>une carte, déplacer un pion, résoudre une énigme)</a:t>
          </a:r>
          <a:endParaRPr/>
        </a:p>
      </dgm:t>
    </dgm:pt>
    <dgm:pt modelId="{C8B2F452-30B0-4AD8-859B-489684649E59}" type="parTrans" cxnId="{CC2DA621-DC99-434C-AB39-02E4D5C62153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0AEB4D35-B807-47DF-8437-ECCC26B64F5E}" type="sibTrans" cxnId="{CC2DA621-DC99-434C-AB39-02E4D5C62153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D67D3B4A-78DE-408D-91C6-FA651ECFAB8A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principe de choix et de décision</a:t>
          </a:r>
          <a:r>
            <a:rPr lang="fr-FR" sz="600"/>
            <a:t> (ex. choix tactiques, hasard, prises de risque)</a:t>
          </a:r>
          <a:endParaRPr/>
        </a:p>
      </dgm:t>
    </dgm:pt>
    <dgm:pt modelId="{31EFA302-02F2-4CB1-A0DE-272106B891BA}" type="parTrans" cxnId="{0466A9DD-FD73-40FC-B61E-CDE7FA10243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D961178A-7095-4794-A2E5-0D5409B7FD03}" type="sibTrans" cxnId="{0466A9DD-FD73-40FC-B61E-CDE7FA102438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66DE6682-5FE6-4209-BA1B-E108EF182261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Une gestion des ressources et du hasard</a:t>
          </a:r>
          <a:r>
            <a:rPr lang="fr-FR" sz="600"/>
            <a:t> (ex. allocation de points, tirage aléatoire</a:t>
          </a:r>
          <a:r>
            <a:rPr lang="fr-FR" sz="500"/>
            <a:t>, déduction logique)</a:t>
          </a:r>
          <a:endParaRPr/>
        </a:p>
      </dgm:t>
    </dgm:pt>
    <dgm:pt modelId="{5344DB03-E2FE-492C-AED4-AE49F77C9D78}" type="parTrans" cxnId="{90D925B1-7710-42E5-AA3C-4BA51B22B61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86FC8EFC-E364-4AC0-ADDF-56487706EAAD}" type="sibTrans" cxnId="{90D925B1-7710-42E5-AA3C-4BA51B22B61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64A4BC81-9546-4848-8803-F12BAF783B71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5. Immersion et engagement ludique</a:t>
          </a:r>
          <a:endParaRPr lang="fr-FR" sz="900"/>
        </a:p>
      </dgm:t>
    </dgm:pt>
    <dgm:pt modelId="{1DDB20B6-0E76-49AD-A7D2-885790375F03}" type="parTrans" cxnId="{CE09963A-ABFF-411A-9316-C31CC0DC4607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C7631F36-4FD7-42A4-8DF1-CC0C3B9F8A11}" type="sibTrans" cxnId="{CE09963A-ABFF-411A-9316-C31CC0DC4607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3ED53EC3-8E34-4FBB-9F5D-A638A18A4A32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Un univers ou une </a:t>
          </a:r>
          <a:r>
            <a:rPr lang="fr-FR" sz="600" b="1"/>
            <a:t>thématique</a:t>
          </a:r>
          <a:r>
            <a:rPr lang="fr-FR" sz="600"/>
            <a:t> (ex. médiéval, science-fiction, historique, abstrait)</a:t>
          </a:r>
          <a:endParaRPr/>
        </a:p>
      </dgm:t>
    </dgm:pt>
    <dgm:pt modelId="{56C55330-4CAD-463C-9258-D51D95B2673C}" type="parTrans" cxnId="{04ADB0E7-D3BC-4B35-971F-2A8DFD2EFC44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9978B30A-3985-4259-9D0A-2E987EB6DDD3}" type="sibTrans" cxnId="{04ADB0E7-D3BC-4B35-971F-2A8DFD2EFC44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03B5EDD8-85C2-4B2B-B967-649AF669D6D9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système de récompense ou de gratification</a:t>
          </a:r>
          <a:r>
            <a:rPr lang="fr-FR" sz="600"/>
            <a:t> (ex. plaisir de réussir, satisfaction de progresser, immersion dans une histoire)</a:t>
          </a:r>
          <a:endParaRPr/>
        </a:p>
      </dgm:t>
    </dgm:pt>
    <dgm:pt modelId="{A6506ED0-0D89-4E55-84A6-8E30176424D6}" type="parTrans" cxnId="{75B05221-5683-4F95-AEAB-EC3859804F3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0F968730-ADFE-4AE9-B968-0E1F278D03C4}" type="sibTrans" cxnId="{75B05221-5683-4F95-AEAB-EC3859804F31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CA03F070-F784-4701-86B9-3DB254D3A1DE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Une implication émotionnelle</a:t>
          </a:r>
          <a:r>
            <a:rPr lang="fr-FR" sz="600"/>
            <a:t> (ex. tension, suspense</a:t>
          </a:r>
          <a:r>
            <a:rPr lang="fr-FR" sz="500"/>
            <a:t>, frustration, satisfaction)</a:t>
          </a:r>
          <a:endParaRPr/>
        </a:p>
      </dgm:t>
    </dgm:pt>
    <dgm:pt modelId="{9693A2A1-B81C-449B-BDB4-161DA555D9EF}" type="parTrans" cxnId="{8E988501-0C8C-476F-B713-AA7EA58D89D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2B8900A-80D1-4534-BF10-4D1761A18CB0}" type="sibTrans" cxnId="{8E988501-0C8C-476F-B713-AA7EA58D89DB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2D466729-A367-40D2-9282-05A1E9F501EF}">
      <dgm:prSet phldrT="" custT="1"/>
      <dgm:spPr bwMode="auto"/>
      <dgm:t>
        <a:bodyPr/>
        <a:lstStyle/>
        <a:p>
          <a:pPr>
            <a:defRPr/>
          </a:pPr>
          <a:r>
            <a:rPr lang="fr-FR" sz="900" b="1"/>
            <a:t>6. Matériel et support de jeu</a:t>
          </a:r>
          <a:endParaRPr lang="fr-FR" sz="900"/>
        </a:p>
      </dgm:t>
    </dgm:pt>
    <dgm:pt modelId="{55E59B97-13FE-4A0C-BF07-61E4C1A6F298}" type="parTrans" cxnId="{BD9DDFAA-D64E-4E2E-A4A9-A7A1EBE6D185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84D6A3FA-BE43-4834-9701-CAF6C8AAB73F}" type="sibTrans" cxnId="{BD9DDFAA-D64E-4E2E-A4A9-A7A1EBE6D185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71AB7052-B45B-4C28-A6E2-7760317CEEDD}">
      <dgm:prSet phldrT="" custT="1"/>
      <dgm:spPr bwMode="auto"/>
      <dgm:t>
        <a:bodyPr/>
        <a:lstStyle/>
        <a:p>
          <a:pPr>
            <a:defRPr/>
          </a:pPr>
          <a:r>
            <a:rPr lang="fr-FR" sz="500" b="1"/>
            <a:t>Un support physique ou numérique</a:t>
          </a:r>
          <a:r>
            <a:rPr lang="fr-FR" sz="500"/>
            <a:t> (</a:t>
          </a:r>
          <a:r>
            <a:rPr lang="fr-FR" sz="600"/>
            <a:t>plateau, cartes, dés, écran, etc.)</a:t>
          </a:r>
          <a:endParaRPr/>
        </a:p>
      </dgm:t>
    </dgm:pt>
    <dgm:pt modelId="{C4ECAA34-A3E8-4DB6-86C4-22F0B7FBF79B}" type="parTrans" cxnId="{6D6DA5A1-00DA-4C03-82AE-4FFF1D0917F9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88085D1B-B2EE-4CED-A08F-71FFDE26FB9F}" type="sibTrans" cxnId="{6D6DA5A1-00DA-4C03-82AE-4FFF1D0917F9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C03F7CFA-CE59-4C12-9DEC-B36250655B4A}">
      <dgm:prSet phldrT="" custT="1"/>
      <dgm:spPr bwMode="auto"/>
      <dgm:t>
        <a:bodyPr/>
        <a:lstStyle/>
        <a:p>
          <a:pPr>
            <a:defRPr/>
          </a:pPr>
          <a:r>
            <a:rPr lang="fr-FR" sz="600" b="1"/>
            <a:t>Un aspect esthétique et ergonomique</a:t>
          </a:r>
          <a:r>
            <a:rPr lang="fr-FR" sz="600"/>
            <a:t> </a:t>
          </a:r>
          <a:r>
            <a:rPr lang="fr-FR" sz="500"/>
            <a:t>(lisibilité, attractivité visuelle)</a:t>
          </a:r>
          <a:endParaRPr/>
        </a:p>
      </dgm:t>
    </dgm:pt>
    <dgm:pt modelId="{E83ECF1D-F40C-47F5-9678-A6AF06F48A59}" type="parTrans" cxnId="{17D3F7B3-01E6-467F-8632-0E7B31F4879C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BF290286-3CA4-4735-A440-BF3D29FDCE1C}" type="sibTrans" cxnId="{17D3F7B3-01E6-467F-8632-0E7B31F4879C}">
      <dgm:prSet/>
      <dgm:spPr bwMode="auto"/>
      <dgm:t>
        <a:bodyPr/>
        <a:lstStyle/>
        <a:p>
          <a:pPr>
            <a:defRPr/>
          </a:pPr>
          <a:endParaRPr lang="fr-FR" sz="1800"/>
        </a:p>
      </dgm:t>
    </dgm:pt>
    <dgm:pt modelId="{89CFDADC-52CF-412F-8FB2-6FA7E3B43092}" type="pres">
      <dgm:prSet presAssocID="{03787F88-D495-4589-B6B5-D0D3C2CB405C}" presName="vert0" presStyleCnt="0">
        <dgm:presLayoutVars>
          <dgm:dir val="norm"/>
          <dgm:animOne val="branch"/>
          <dgm:animLvl val="lvl"/>
        </dgm:presLayoutVars>
      </dgm:prSet>
      <dgm:spPr bwMode="auto"/>
    </dgm:pt>
    <dgm:pt modelId="{70EE15C4-13EB-47A4-9D34-96F44A379703}" type="pres">
      <dgm:prSet presAssocID="{7CC8CEC5-8389-4635-98E6-0687F8B690CD}" presName="thickLine" presStyleLbl="alignNode1" presStyleIdx="0" presStyleCnt="6"/>
      <dgm:spPr bwMode="auto"/>
    </dgm:pt>
    <dgm:pt modelId="{1E6C6FBC-2E11-4879-9DEB-C64E39747E2D}" type="pres">
      <dgm:prSet presAssocID="{7CC8CEC5-8389-4635-98E6-0687F8B690CD}" presName="horz1" presStyleCnt="0"/>
      <dgm:spPr bwMode="auto"/>
    </dgm:pt>
    <dgm:pt modelId="{8EE4DB85-2481-4E77-83BB-75A6FE4DBEC0}" type="pres">
      <dgm:prSet presAssocID="{7CC8CEC5-8389-4635-98E6-0687F8B690CD}" presName="tx1" presStyleLbl="revTx" presStyleIdx="0" presStyleCnt="23"/>
      <dgm:spPr bwMode="auto"/>
    </dgm:pt>
    <dgm:pt modelId="{5F251014-654A-4DDC-9622-D20322AFFBFB}" type="pres">
      <dgm:prSet presAssocID="{7CC8CEC5-8389-4635-98E6-0687F8B690CD}" presName="vert1" presStyleCnt="0"/>
      <dgm:spPr bwMode="auto"/>
    </dgm:pt>
    <dgm:pt modelId="{F913FC64-2E43-4D12-955D-16304FBA247D}" type="pres">
      <dgm:prSet presAssocID="{921EDF94-ADC0-44A2-B53F-CEB2C9EEFD92}" presName="vertSpace2a" presStyleCnt="0"/>
      <dgm:spPr bwMode="auto"/>
    </dgm:pt>
    <dgm:pt modelId="{AFDDF0E7-65CE-4301-B370-36DF6D49057A}" type="pres">
      <dgm:prSet presAssocID="{921EDF94-ADC0-44A2-B53F-CEB2C9EEFD92}" presName="horz2" presStyleCnt="0"/>
      <dgm:spPr bwMode="auto"/>
    </dgm:pt>
    <dgm:pt modelId="{F67B4E7E-B80A-4DE1-B600-7000221FFF50}" type="pres">
      <dgm:prSet presAssocID="{921EDF94-ADC0-44A2-B53F-CEB2C9EEFD92}" presName="horzSpace2" presStyleCnt="0"/>
      <dgm:spPr bwMode="auto"/>
    </dgm:pt>
    <dgm:pt modelId="{46284A76-9048-473B-9D91-99F34DA73953}" type="pres">
      <dgm:prSet presAssocID="{921EDF94-ADC0-44A2-B53F-CEB2C9EEFD92}" presName="tx2" presStyleLbl="revTx" presStyleIdx="1" presStyleCnt="23"/>
      <dgm:spPr bwMode="auto"/>
    </dgm:pt>
    <dgm:pt modelId="{2F16002B-A633-4D98-AD27-084C6C07C165}" type="pres">
      <dgm:prSet presAssocID="{921EDF94-ADC0-44A2-B53F-CEB2C9EEFD92}" presName="vert2" presStyleCnt="0"/>
      <dgm:spPr bwMode="auto"/>
    </dgm:pt>
    <dgm:pt modelId="{075F30E0-24C0-49DA-831D-4A9865926BAB}" type="pres">
      <dgm:prSet presAssocID="{921EDF94-ADC0-44A2-B53F-CEB2C9EEFD92}" presName="thinLine2b" presStyleLbl="callout" presStyleIdx="0" presStyleCnt="17"/>
      <dgm:spPr bwMode="auto"/>
    </dgm:pt>
    <dgm:pt modelId="{8B5AA0EB-53A2-4A1A-922F-03B91D2436D6}" type="pres">
      <dgm:prSet presAssocID="{921EDF94-ADC0-44A2-B53F-CEB2C9EEFD92}" presName="vertSpace2b" presStyleCnt="0"/>
      <dgm:spPr bwMode="auto"/>
    </dgm:pt>
    <dgm:pt modelId="{D02D409C-FB02-46CC-BDDF-F38D849D07C0}" type="pres">
      <dgm:prSet presAssocID="{159D7785-6CFC-45BD-9D0E-5DB2FA9B4932}" presName="horz2" presStyleCnt="0"/>
      <dgm:spPr bwMode="auto"/>
    </dgm:pt>
    <dgm:pt modelId="{8DF64DB0-68BD-4742-8366-30FEF49276B7}" type="pres">
      <dgm:prSet presAssocID="{159D7785-6CFC-45BD-9D0E-5DB2FA9B4932}" presName="horzSpace2" presStyleCnt="0"/>
      <dgm:spPr bwMode="auto"/>
    </dgm:pt>
    <dgm:pt modelId="{707C7AE2-D406-42AC-987C-D81916F16E52}" type="pres">
      <dgm:prSet presAssocID="{159D7785-6CFC-45BD-9D0E-5DB2FA9B4932}" presName="tx2" presStyleLbl="revTx" presStyleIdx="2" presStyleCnt="23"/>
      <dgm:spPr bwMode="auto"/>
    </dgm:pt>
    <dgm:pt modelId="{CB07AB85-7CE7-4807-8BAE-11F0827905C8}" type="pres">
      <dgm:prSet presAssocID="{159D7785-6CFC-45BD-9D0E-5DB2FA9B4932}" presName="vert2" presStyleCnt="0"/>
      <dgm:spPr bwMode="auto"/>
    </dgm:pt>
    <dgm:pt modelId="{485AC042-1123-4817-A487-939D9067C58B}" type="pres">
      <dgm:prSet presAssocID="{159D7785-6CFC-45BD-9D0E-5DB2FA9B4932}" presName="thinLine2b" presStyleLbl="callout" presStyleIdx="1" presStyleCnt="17"/>
      <dgm:spPr bwMode="auto"/>
    </dgm:pt>
    <dgm:pt modelId="{B961289C-4D69-4AF4-A2BC-74FB6472C351}" type="pres">
      <dgm:prSet presAssocID="{159D7785-6CFC-45BD-9D0E-5DB2FA9B4932}" presName="vertSpace2b" presStyleCnt="0"/>
      <dgm:spPr bwMode="auto"/>
    </dgm:pt>
    <dgm:pt modelId="{39BB691D-CD91-4C36-940E-921D50D8CDFF}" type="pres">
      <dgm:prSet presAssocID="{7666D7CA-CC1B-4ACF-A0ED-8B6F0146457D}" presName="horz2" presStyleCnt="0"/>
      <dgm:spPr bwMode="auto"/>
    </dgm:pt>
    <dgm:pt modelId="{BFDF1CA9-6EFD-4CD8-BFB4-910F958E1B7B}" type="pres">
      <dgm:prSet presAssocID="{7666D7CA-CC1B-4ACF-A0ED-8B6F0146457D}" presName="horzSpace2" presStyleCnt="0"/>
      <dgm:spPr bwMode="auto"/>
    </dgm:pt>
    <dgm:pt modelId="{BB150AB3-48B1-44B7-9C9C-E3BAF053E000}" type="pres">
      <dgm:prSet presAssocID="{7666D7CA-CC1B-4ACF-A0ED-8B6F0146457D}" presName="tx2" presStyleLbl="revTx" presStyleIdx="3" presStyleCnt="23"/>
      <dgm:spPr bwMode="auto"/>
    </dgm:pt>
    <dgm:pt modelId="{9F964D98-2FE3-4954-A109-560AD60EF1DD}" type="pres">
      <dgm:prSet presAssocID="{7666D7CA-CC1B-4ACF-A0ED-8B6F0146457D}" presName="vert2" presStyleCnt="0"/>
      <dgm:spPr bwMode="auto"/>
    </dgm:pt>
    <dgm:pt modelId="{A6B8BBDE-0361-4807-8BE2-FAC4388E2652}" type="pres">
      <dgm:prSet presAssocID="{7666D7CA-CC1B-4ACF-A0ED-8B6F0146457D}" presName="thinLine2b" presStyleLbl="callout" presStyleIdx="2" presStyleCnt="17"/>
      <dgm:spPr bwMode="auto"/>
    </dgm:pt>
    <dgm:pt modelId="{BC5EDC5E-A05C-4E0F-BDCF-AB671EBAF03B}" type="pres">
      <dgm:prSet presAssocID="{7666D7CA-CC1B-4ACF-A0ED-8B6F0146457D}" presName="vertSpace2b" presStyleCnt="0"/>
      <dgm:spPr bwMode="auto"/>
    </dgm:pt>
    <dgm:pt modelId="{C079B327-0D3F-4FB5-8743-09BD6443F757}" type="pres">
      <dgm:prSet presAssocID="{F9A4700A-57CF-41AD-89ED-8FFA475CFB1D}" presName="thickLine" presStyleLbl="alignNode1" presStyleIdx="1" presStyleCnt="6"/>
      <dgm:spPr bwMode="auto"/>
    </dgm:pt>
    <dgm:pt modelId="{482031F5-638C-40DD-9EB1-2355CFB54242}" type="pres">
      <dgm:prSet presAssocID="{F9A4700A-57CF-41AD-89ED-8FFA475CFB1D}" presName="horz1" presStyleCnt="0"/>
      <dgm:spPr bwMode="auto"/>
    </dgm:pt>
    <dgm:pt modelId="{91A89FFD-077B-4734-A27C-AA06D786CD3C}" type="pres">
      <dgm:prSet presAssocID="{F9A4700A-57CF-41AD-89ED-8FFA475CFB1D}" presName="tx1" presStyleLbl="revTx" presStyleIdx="4" presStyleCnt="23"/>
      <dgm:spPr bwMode="auto"/>
    </dgm:pt>
    <dgm:pt modelId="{16987566-2398-414B-9231-DDBC4E8B8588}" type="pres">
      <dgm:prSet presAssocID="{F9A4700A-57CF-41AD-89ED-8FFA475CFB1D}" presName="vert1" presStyleCnt="0"/>
      <dgm:spPr bwMode="auto"/>
    </dgm:pt>
    <dgm:pt modelId="{9FB9537B-4B18-4DCF-BCF1-27965884285C}" type="pres">
      <dgm:prSet presAssocID="{6C102FBD-E69B-4137-B788-0F870435953F}" presName="vertSpace2a" presStyleCnt="0"/>
      <dgm:spPr bwMode="auto"/>
    </dgm:pt>
    <dgm:pt modelId="{F0ABF36C-98F9-4624-813B-C61728B45407}" type="pres">
      <dgm:prSet presAssocID="{6C102FBD-E69B-4137-B788-0F870435953F}" presName="horz2" presStyleCnt="0"/>
      <dgm:spPr bwMode="auto"/>
    </dgm:pt>
    <dgm:pt modelId="{A8095F1D-7489-4FB1-B636-29E9B449DA1C}" type="pres">
      <dgm:prSet presAssocID="{6C102FBD-E69B-4137-B788-0F870435953F}" presName="horzSpace2" presStyleCnt="0"/>
      <dgm:spPr bwMode="auto"/>
    </dgm:pt>
    <dgm:pt modelId="{BEB6FF44-7D7A-4F3F-A442-D570C3D79564}" type="pres">
      <dgm:prSet presAssocID="{6C102FBD-E69B-4137-B788-0F870435953F}" presName="tx2" presStyleLbl="revTx" presStyleIdx="5" presStyleCnt="23"/>
      <dgm:spPr bwMode="auto"/>
    </dgm:pt>
    <dgm:pt modelId="{B126D2F6-28E5-42E1-B0F4-A864213421E5}" type="pres">
      <dgm:prSet presAssocID="{6C102FBD-E69B-4137-B788-0F870435953F}" presName="vert2" presStyleCnt="0"/>
      <dgm:spPr bwMode="auto"/>
    </dgm:pt>
    <dgm:pt modelId="{5D3B1499-D822-40A9-B468-3DBDCED28429}" type="pres">
      <dgm:prSet presAssocID="{6C102FBD-E69B-4137-B788-0F870435953F}" presName="thinLine2b" presStyleLbl="callout" presStyleIdx="3" presStyleCnt="17"/>
      <dgm:spPr bwMode="auto"/>
    </dgm:pt>
    <dgm:pt modelId="{5FFF66D5-BE68-42E4-BC29-8EB33DB23FE9}" type="pres">
      <dgm:prSet presAssocID="{6C102FBD-E69B-4137-B788-0F870435953F}" presName="vertSpace2b" presStyleCnt="0"/>
      <dgm:spPr bwMode="auto"/>
    </dgm:pt>
    <dgm:pt modelId="{57003F9F-E3BA-4C1B-9CE8-2E6467073303}" type="pres">
      <dgm:prSet presAssocID="{A082B0F8-DBA3-4715-BCB6-DA50891833F3}" presName="horz2" presStyleCnt="0"/>
      <dgm:spPr bwMode="auto"/>
    </dgm:pt>
    <dgm:pt modelId="{65BDDC56-79CD-45BD-88C8-CF2B926727FE}" type="pres">
      <dgm:prSet presAssocID="{A082B0F8-DBA3-4715-BCB6-DA50891833F3}" presName="horzSpace2" presStyleCnt="0"/>
      <dgm:spPr bwMode="auto"/>
    </dgm:pt>
    <dgm:pt modelId="{F8692FBE-69CD-4235-B2B1-E9943DFA269C}" type="pres">
      <dgm:prSet presAssocID="{A082B0F8-DBA3-4715-BCB6-DA50891833F3}" presName="tx2" presStyleLbl="revTx" presStyleIdx="6" presStyleCnt="23"/>
      <dgm:spPr bwMode="auto"/>
    </dgm:pt>
    <dgm:pt modelId="{4932C825-AA97-4F8E-BDB9-B0164341A804}" type="pres">
      <dgm:prSet presAssocID="{A082B0F8-DBA3-4715-BCB6-DA50891833F3}" presName="vert2" presStyleCnt="0"/>
      <dgm:spPr bwMode="auto"/>
    </dgm:pt>
    <dgm:pt modelId="{8850C567-5992-49B6-92B5-A53964360057}" type="pres">
      <dgm:prSet presAssocID="{A082B0F8-DBA3-4715-BCB6-DA50891833F3}" presName="thinLine2b" presStyleLbl="callout" presStyleIdx="4" presStyleCnt="17"/>
      <dgm:spPr bwMode="auto"/>
    </dgm:pt>
    <dgm:pt modelId="{D03A3B4B-040F-4B36-9670-D47642D35CEF}" type="pres">
      <dgm:prSet presAssocID="{A082B0F8-DBA3-4715-BCB6-DA50891833F3}" presName="vertSpace2b" presStyleCnt="0"/>
      <dgm:spPr bwMode="auto"/>
    </dgm:pt>
    <dgm:pt modelId="{C27987AD-85AC-4CA0-AC08-A28BC48278AC}" type="pres">
      <dgm:prSet presAssocID="{71C52962-9D3D-416A-92FE-ECBFA4B02C2C}" presName="horz2" presStyleCnt="0"/>
      <dgm:spPr bwMode="auto"/>
    </dgm:pt>
    <dgm:pt modelId="{5A224A84-48E1-4BC1-808B-7BAE876BBC17}" type="pres">
      <dgm:prSet presAssocID="{71C52962-9D3D-416A-92FE-ECBFA4B02C2C}" presName="horzSpace2" presStyleCnt="0"/>
      <dgm:spPr bwMode="auto"/>
    </dgm:pt>
    <dgm:pt modelId="{E0A73B3A-65E6-4E5A-98C4-8C5D5209A230}" type="pres">
      <dgm:prSet presAssocID="{71C52962-9D3D-416A-92FE-ECBFA4B02C2C}" presName="tx2" presStyleLbl="revTx" presStyleIdx="7" presStyleCnt="23"/>
      <dgm:spPr bwMode="auto"/>
    </dgm:pt>
    <dgm:pt modelId="{48F0FA89-9457-444B-BBCA-9AA960CB3560}" type="pres">
      <dgm:prSet presAssocID="{71C52962-9D3D-416A-92FE-ECBFA4B02C2C}" presName="vert2" presStyleCnt="0"/>
      <dgm:spPr bwMode="auto"/>
    </dgm:pt>
    <dgm:pt modelId="{510FE6AC-8BE1-4070-9F6E-35E285506E28}" type="pres">
      <dgm:prSet presAssocID="{71C52962-9D3D-416A-92FE-ECBFA4B02C2C}" presName="thinLine2b" presStyleLbl="callout" presStyleIdx="5" presStyleCnt="17"/>
      <dgm:spPr bwMode="auto"/>
    </dgm:pt>
    <dgm:pt modelId="{43F6F2DF-D7AE-46CF-8920-1346B97F707B}" type="pres">
      <dgm:prSet presAssocID="{71C52962-9D3D-416A-92FE-ECBFA4B02C2C}" presName="vertSpace2b" presStyleCnt="0"/>
      <dgm:spPr bwMode="auto"/>
    </dgm:pt>
    <dgm:pt modelId="{74FC9760-6A80-44CA-9EEA-631B326F9834}" type="pres">
      <dgm:prSet presAssocID="{897CC58F-986E-4C7B-A161-FD831F5DD368}" presName="thickLine" presStyleLbl="alignNode1" presStyleIdx="2" presStyleCnt="6"/>
      <dgm:spPr bwMode="auto"/>
    </dgm:pt>
    <dgm:pt modelId="{9F2518B2-4FC7-4415-B6AD-C6711B7830D1}" type="pres">
      <dgm:prSet presAssocID="{897CC58F-986E-4C7B-A161-FD831F5DD368}" presName="horz1" presStyleCnt="0"/>
      <dgm:spPr bwMode="auto"/>
    </dgm:pt>
    <dgm:pt modelId="{C29D0CF4-5F48-4EDE-80D3-CA3CEFC85A74}" type="pres">
      <dgm:prSet presAssocID="{897CC58F-986E-4C7B-A161-FD831F5DD368}" presName="tx1" presStyleLbl="revTx" presStyleIdx="8" presStyleCnt="23"/>
      <dgm:spPr bwMode="auto"/>
    </dgm:pt>
    <dgm:pt modelId="{6972CF11-CD74-454A-B0DF-D3A84D638FBA}" type="pres">
      <dgm:prSet presAssocID="{897CC58F-986E-4C7B-A161-FD831F5DD368}" presName="vert1" presStyleCnt="0"/>
      <dgm:spPr bwMode="auto"/>
    </dgm:pt>
    <dgm:pt modelId="{A2D0CE49-B331-4A55-9A9B-296B80EBED39}" type="pres">
      <dgm:prSet presAssocID="{30689052-3A79-4EA2-A953-513A06E0DA25}" presName="vertSpace2a" presStyleCnt="0"/>
      <dgm:spPr bwMode="auto"/>
    </dgm:pt>
    <dgm:pt modelId="{8EB70AD8-D1D6-49AA-8A7F-A757373D8FB5}" type="pres">
      <dgm:prSet presAssocID="{30689052-3A79-4EA2-A953-513A06E0DA25}" presName="horz2" presStyleCnt="0"/>
      <dgm:spPr bwMode="auto"/>
    </dgm:pt>
    <dgm:pt modelId="{FFE48354-66AA-4258-9F77-37C4E09135B9}" type="pres">
      <dgm:prSet presAssocID="{30689052-3A79-4EA2-A953-513A06E0DA25}" presName="horzSpace2" presStyleCnt="0"/>
      <dgm:spPr bwMode="auto"/>
    </dgm:pt>
    <dgm:pt modelId="{77BB7D0B-53DF-4764-A0CB-228EF222FE66}" type="pres">
      <dgm:prSet presAssocID="{30689052-3A79-4EA2-A953-513A06E0DA25}" presName="tx2" presStyleLbl="revTx" presStyleIdx="9" presStyleCnt="23"/>
      <dgm:spPr bwMode="auto"/>
    </dgm:pt>
    <dgm:pt modelId="{2BA1B882-5359-4648-A4C8-B5A48AFBCB48}" type="pres">
      <dgm:prSet presAssocID="{30689052-3A79-4EA2-A953-513A06E0DA25}" presName="vert2" presStyleCnt="0"/>
      <dgm:spPr bwMode="auto"/>
    </dgm:pt>
    <dgm:pt modelId="{7847B85B-0FED-4DAB-82AA-4BAB7503C415}" type="pres">
      <dgm:prSet presAssocID="{30689052-3A79-4EA2-A953-513A06E0DA25}" presName="thinLine2b" presStyleLbl="callout" presStyleIdx="6" presStyleCnt="17"/>
      <dgm:spPr bwMode="auto"/>
    </dgm:pt>
    <dgm:pt modelId="{680A7256-7221-4161-97EA-0B02E0487BA4}" type="pres">
      <dgm:prSet presAssocID="{30689052-3A79-4EA2-A953-513A06E0DA25}" presName="vertSpace2b" presStyleCnt="0"/>
      <dgm:spPr bwMode="auto"/>
    </dgm:pt>
    <dgm:pt modelId="{162D48AE-C1AA-4A6F-AE20-61B3D29E9EFA}" type="pres">
      <dgm:prSet presAssocID="{90B19CDB-C46C-438E-AF0D-A9A1E902201F}" presName="horz2" presStyleCnt="0"/>
      <dgm:spPr bwMode="auto"/>
    </dgm:pt>
    <dgm:pt modelId="{EDB9D483-5875-49FE-9710-05B08DBDF8FB}" type="pres">
      <dgm:prSet presAssocID="{90B19CDB-C46C-438E-AF0D-A9A1E902201F}" presName="horzSpace2" presStyleCnt="0"/>
      <dgm:spPr bwMode="auto"/>
    </dgm:pt>
    <dgm:pt modelId="{A1D5415E-C658-49E4-B55F-5DA090A73D6F}" type="pres">
      <dgm:prSet presAssocID="{90B19CDB-C46C-438E-AF0D-A9A1E902201F}" presName="tx2" presStyleLbl="revTx" presStyleIdx="10" presStyleCnt="23"/>
      <dgm:spPr bwMode="auto"/>
    </dgm:pt>
    <dgm:pt modelId="{C2D807D8-EE81-44C1-8275-0C9E5E98032F}" type="pres">
      <dgm:prSet presAssocID="{90B19CDB-C46C-438E-AF0D-A9A1E902201F}" presName="vert2" presStyleCnt="0"/>
      <dgm:spPr bwMode="auto"/>
    </dgm:pt>
    <dgm:pt modelId="{DF53C9C7-3F12-43D7-8BDE-198253FEB74C}" type="pres">
      <dgm:prSet presAssocID="{90B19CDB-C46C-438E-AF0D-A9A1E902201F}" presName="thinLine2b" presStyleLbl="callout" presStyleIdx="7" presStyleCnt="17"/>
      <dgm:spPr bwMode="auto"/>
    </dgm:pt>
    <dgm:pt modelId="{BC15B792-4C6A-4058-BA82-575321768008}" type="pres">
      <dgm:prSet presAssocID="{90B19CDB-C46C-438E-AF0D-A9A1E902201F}" presName="vertSpace2b" presStyleCnt="0"/>
      <dgm:spPr bwMode="auto"/>
    </dgm:pt>
    <dgm:pt modelId="{60DD6856-81B2-40A7-B540-F244B70F1B58}" type="pres">
      <dgm:prSet presAssocID="{439578EA-EA92-4661-99A8-00C0784B6EF8}" presName="horz2" presStyleCnt="0"/>
      <dgm:spPr bwMode="auto"/>
    </dgm:pt>
    <dgm:pt modelId="{2D39834C-B1AC-410D-8B7E-F2A86F71D57F}" type="pres">
      <dgm:prSet presAssocID="{439578EA-EA92-4661-99A8-00C0784B6EF8}" presName="horzSpace2" presStyleCnt="0"/>
      <dgm:spPr bwMode="auto"/>
    </dgm:pt>
    <dgm:pt modelId="{604B0BBE-811E-4302-BD41-E00CCF3B89EC}" type="pres">
      <dgm:prSet presAssocID="{439578EA-EA92-4661-99A8-00C0784B6EF8}" presName="tx2" presStyleLbl="revTx" presStyleIdx="11" presStyleCnt="23"/>
      <dgm:spPr bwMode="auto"/>
    </dgm:pt>
    <dgm:pt modelId="{18749E54-CAFF-438E-9EFD-7C9531E7E8EA}" type="pres">
      <dgm:prSet presAssocID="{439578EA-EA92-4661-99A8-00C0784B6EF8}" presName="vert2" presStyleCnt="0"/>
      <dgm:spPr bwMode="auto"/>
    </dgm:pt>
    <dgm:pt modelId="{00A76360-0FC5-43CC-92CD-6ECC861B41ED}" type="pres">
      <dgm:prSet presAssocID="{439578EA-EA92-4661-99A8-00C0784B6EF8}" presName="thinLine2b" presStyleLbl="callout" presStyleIdx="8" presStyleCnt="17"/>
      <dgm:spPr bwMode="auto"/>
    </dgm:pt>
    <dgm:pt modelId="{F298426D-4165-4A9B-B695-B56EC65A6667}" type="pres">
      <dgm:prSet presAssocID="{439578EA-EA92-4661-99A8-00C0784B6EF8}" presName="vertSpace2b" presStyleCnt="0"/>
      <dgm:spPr bwMode="auto"/>
    </dgm:pt>
    <dgm:pt modelId="{266FFFAF-9CFA-46E2-BFE2-AEC25AB3E8AD}" type="pres">
      <dgm:prSet presAssocID="{7F9FB447-BE03-4C74-93AD-7DC035BCC3E4}" presName="thickLine" presStyleLbl="alignNode1" presStyleIdx="3" presStyleCnt="6"/>
      <dgm:spPr bwMode="auto"/>
    </dgm:pt>
    <dgm:pt modelId="{0011EA1F-E982-4813-A438-BC6EDBF779DD}" type="pres">
      <dgm:prSet presAssocID="{7F9FB447-BE03-4C74-93AD-7DC035BCC3E4}" presName="horz1" presStyleCnt="0"/>
      <dgm:spPr bwMode="auto"/>
    </dgm:pt>
    <dgm:pt modelId="{13817B9F-B1D7-4CAE-9B25-4531262C545A}" type="pres">
      <dgm:prSet presAssocID="{7F9FB447-BE03-4C74-93AD-7DC035BCC3E4}" presName="tx1" presStyleLbl="revTx" presStyleIdx="12" presStyleCnt="23"/>
      <dgm:spPr bwMode="auto"/>
    </dgm:pt>
    <dgm:pt modelId="{81D53D19-37CB-44D4-9003-C9EACEF8663A}" type="pres">
      <dgm:prSet presAssocID="{7F9FB447-BE03-4C74-93AD-7DC035BCC3E4}" presName="vert1" presStyleCnt="0"/>
      <dgm:spPr bwMode="auto"/>
    </dgm:pt>
    <dgm:pt modelId="{E063AF50-025D-4826-8E58-E9761DFAE8A7}" type="pres">
      <dgm:prSet presAssocID="{9C8FE8C6-56BC-46CC-9CC1-90308E70CD0F}" presName="vertSpace2a" presStyleCnt="0"/>
      <dgm:spPr bwMode="auto"/>
    </dgm:pt>
    <dgm:pt modelId="{D698670C-5164-4E63-BE35-767F1497F340}" type="pres">
      <dgm:prSet presAssocID="{9C8FE8C6-56BC-46CC-9CC1-90308E70CD0F}" presName="horz2" presStyleCnt="0"/>
      <dgm:spPr bwMode="auto"/>
    </dgm:pt>
    <dgm:pt modelId="{E8504CC2-970C-4ED2-8D8F-E4533B9580CB}" type="pres">
      <dgm:prSet presAssocID="{9C8FE8C6-56BC-46CC-9CC1-90308E70CD0F}" presName="horzSpace2" presStyleCnt="0"/>
      <dgm:spPr bwMode="auto"/>
    </dgm:pt>
    <dgm:pt modelId="{ECA84E09-13BF-4375-A6A7-51A1A4C0A910}" type="pres">
      <dgm:prSet presAssocID="{9C8FE8C6-56BC-46CC-9CC1-90308E70CD0F}" presName="tx2" presStyleLbl="revTx" presStyleIdx="13" presStyleCnt="23"/>
      <dgm:spPr bwMode="auto"/>
    </dgm:pt>
    <dgm:pt modelId="{CDCB7325-07F2-4531-9897-ABC0D0C9EABC}" type="pres">
      <dgm:prSet presAssocID="{9C8FE8C6-56BC-46CC-9CC1-90308E70CD0F}" presName="vert2" presStyleCnt="0"/>
      <dgm:spPr bwMode="auto"/>
    </dgm:pt>
    <dgm:pt modelId="{865B08C5-FACB-41E0-9619-2DA27667750A}" type="pres">
      <dgm:prSet presAssocID="{9C8FE8C6-56BC-46CC-9CC1-90308E70CD0F}" presName="thinLine2b" presStyleLbl="callout" presStyleIdx="9" presStyleCnt="17"/>
      <dgm:spPr bwMode="auto"/>
    </dgm:pt>
    <dgm:pt modelId="{A9E7D5CD-7A7A-4150-8CFF-42134E3EEDFE}" type="pres">
      <dgm:prSet presAssocID="{9C8FE8C6-56BC-46CC-9CC1-90308E70CD0F}" presName="vertSpace2b" presStyleCnt="0"/>
      <dgm:spPr bwMode="auto"/>
    </dgm:pt>
    <dgm:pt modelId="{8AC3A920-C7A3-4DA5-B8CD-F368EB8A6DA5}" type="pres">
      <dgm:prSet presAssocID="{D67D3B4A-78DE-408D-91C6-FA651ECFAB8A}" presName="horz2" presStyleCnt="0"/>
      <dgm:spPr bwMode="auto"/>
    </dgm:pt>
    <dgm:pt modelId="{9E9F42D8-ECB9-4411-87A3-D82F5FA06745}" type="pres">
      <dgm:prSet presAssocID="{D67D3B4A-78DE-408D-91C6-FA651ECFAB8A}" presName="horzSpace2" presStyleCnt="0"/>
      <dgm:spPr bwMode="auto"/>
    </dgm:pt>
    <dgm:pt modelId="{FC411074-8F8C-47D9-B487-F592C55B07A3}" type="pres">
      <dgm:prSet presAssocID="{D67D3B4A-78DE-408D-91C6-FA651ECFAB8A}" presName="tx2" presStyleLbl="revTx" presStyleIdx="14" presStyleCnt="23"/>
      <dgm:spPr bwMode="auto"/>
    </dgm:pt>
    <dgm:pt modelId="{05BBEF6E-04ED-4A9D-BCD0-82F4B0E1F161}" type="pres">
      <dgm:prSet presAssocID="{D67D3B4A-78DE-408D-91C6-FA651ECFAB8A}" presName="vert2" presStyleCnt="0"/>
      <dgm:spPr bwMode="auto"/>
    </dgm:pt>
    <dgm:pt modelId="{0D0CD7B9-8BE0-41C5-915D-4BBF8A0A7DFA}" type="pres">
      <dgm:prSet presAssocID="{D67D3B4A-78DE-408D-91C6-FA651ECFAB8A}" presName="thinLine2b" presStyleLbl="callout" presStyleIdx="10" presStyleCnt="17"/>
      <dgm:spPr bwMode="auto"/>
    </dgm:pt>
    <dgm:pt modelId="{B0460875-1010-419C-9D6E-222C714B453E}" type="pres">
      <dgm:prSet presAssocID="{D67D3B4A-78DE-408D-91C6-FA651ECFAB8A}" presName="vertSpace2b" presStyleCnt="0"/>
      <dgm:spPr bwMode="auto"/>
    </dgm:pt>
    <dgm:pt modelId="{AB7669FF-B5FD-41AA-B1E5-E7152517FD74}" type="pres">
      <dgm:prSet presAssocID="{66DE6682-5FE6-4209-BA1B-E108EF182261}" presName="horz2" presStyleCnt="0"/>
      <dgm:spPr bwMode="auto"/>
    </dgm:pt>
    <dgm:pt modelId="{F15A7B37-4B26-4441-A5CD-35AC508829E2}" type="pres">
      <dgm:prSet presAssocID="{66DE6682-5FE6-4209-BA1B-E108EF182261}" presName="horzSpace2" presStyleCnt="0"/>
      <dgm:spPr bwMode="auto"/>
    </dgm:pt>
    <dgm:pt modelId="{85A3B387-98EF-4F3C-BFD3-A13E038F6964}" type="pres">
      <dgm:prSet presAssocID="{66DE6682-5FE6-4209-BA1B-E108EF182261}" presName="tx2" presStyleLbl="revTx" presStyleIdx="15" presStyleCnt="23"/>
      <dgm:spPr bwMode="auto"/>
    </dgm:pt>
    <dgm:pt modelId="{F8FA5960-56A3-452F-AE7A-A3BA0EDB6413}" type="pres">
      <dgm:prSet presAssocID="{66DE6682-5FE6-4209-BA1B-E108EF182261}" presName="vert2" presStyleCnt="0"/>
      <dgm:spPr bwMode="auto"/>
    </dgm:pt>
    <dgm:pt modelId="{AA741BC7-8C86-463A-B44A-7ED9372EF38F}" type="pres">
      <dgm:prSet presAssocID="{66DE6682-5FE6-4209-BA1B-E108EF182261}" presName="thinLine2b" presStyleLbl="callout" presStyleIdx="11" presStyleCnt="17"/>
      <dgm:spPr bwMode="auto"/>
    </dgm:pt>
    <dgm:pt modelId="{22D1C9B8-877F-499B-A83C-52E3A6BDBE9D}" type="pres">
      <dgm:prSet presAssocID="{66DE6682-5FE6-4209-BA1B-E108EF182261}" presName="vertSpace2b" presStyleCnt="0"/>
      <dgm:spPr bwMode="auto"/>
    </dgm:pt>
    <dgm:pt modelId="{99EE6B79-0C8D-4E87-95CF-A9E625492EB1}" type="pres">
      <dgm:prSet presAssocID="{64A4BC81-9546-4848-8803-F12BAF783B71}" presName="thickLine" presStyleLbl="alignNode1" presStyleIdx="4" presStyleCnt="6"/>
      <dgm:spPr bwMode="auto"/>
    </dgm:pt>
    <dgm:pt modelId="{B23A5059-1E0A-4249-9A4F-E0A83DE2DC1B}" type="pres">
      <dgm:prSet presAssocID="{64A4BC81-9546-4848-8803-F12BAF783B71}" presName="horz1" presStyleCnt="0"/>
      <dgm:spPr bwMode="auto"/>
    </dgm:pt>
    <dgm:pt modelId="{42C6E029-4C69-40DB-BA8E-B53BC13A0C58}" type="pres">
      <dgm:prSet presAssocID="{64A4BC81-9546-4848-8803-F12BAF783B71}" presName="tx1" presStyleLbl="revTx" presStyleIdx="16" presStyleCnt="23"/>
      <dgm:spPr bwMode="auto"/>
    </dgm:pt>
    <dgm:pt modelId="{F004208F-FBA0-4D0D-8927-9151A27323C5}" type="pres">
      <dgm:prSet presAssocID="{64A4BC81-9546-4848-8803-F12BAF783B71}" presName="vert1" presStyleCnt="0"/>
      <dgm:spPr bwMode="auto"/>
    </dgm:pt>
    <dgm:pt modelId="{A4C50509-49DE-4455-8993-EAA069C13FAD}" type="pres">
      <dgm:prSet presAssocID="{3ED53EC3-8E34-4FBB-9F5D-A638A18A4A32}" presName="vertSpace2a" presStyleCnt="0"/>
      <dgm:spPr bwMode="auto"/>
    </dgm:pt>
    <dgm:pt modelId="{792A749C-C951-4607-B24F-F9BCC6874193}" type="pres">
      <dgm:prSet presAssocID="{3ED53EC3-8E34-4FBB-9F5D-A638A18A4A32}" presName="horz2" presStyleCnt="0"/>
      <dgm:spPr bwMode="auto"/>
    </dgm:pt>
    <dgm:pt modelId="{2150B653-D08F-451C-98EB-BACB32494CAB}" type="pres">
      <dgm:prSet presAssocID="{3ED53EC3-8E34-4FBB-9F5D-A638A18A4A32}" presName="horzSpace2" presStyleCnt="0"/>
      <dgm:spPr bwMode="auto"/>
    </dgm:pt>
    <dgm:pt modelId="{DCAD16E2-785D-4BE3-AF0F-81A6CC68A9F1}" type="pres">
      <dgm:prSet presAssocID="{3ED53EC3-8E34-4FBB-9F5D-A638A18A4A32}" presName="tx2" presStyleLbl="revTx" presStyleIdx="17" presStyleCnt="23"/>
      <dgm:spPr bwMode="auto"/>
    </dgm:pt>
    <dgm:pt modelId="{0AB88892-FCD6-469C-A36A-04602ECB6564}" type="pres">
      <dgm:prSet presAssocID="{3ED53EC3-8E34-4FBB-9F5D-A638A18A4A32}" presName="vert2" presStyleCnt="0"/>
      <dgm:spPr bwMode="auto"/>
    </dgm:pt>
    <dgm:pt modelId="{F757328A-758D-476A-AD65-2D67B559FFA1}" type="pres">
      <dgm:prSet presAssocID="{3ED53EC3-8E34-4FBB-9F5D-A638A18A4A32}" presName="thinLine2b" presStyleLbl="callout" presStyleIdx="12" presStyleCnt="17"/>
      <dgm:spPr bwMode="auto"/>
    </dgm:pt>
    <dgm:pt modelId="{B97B9790-BA78-4E82-8B5C-56E28A9293F7}" type="pres">
      <dgm:prSet presAssocID="{3ED53EC3-8E34-4FBB-9F5D-A638A18A4A32}" presName="vertSpace2b" presStyleCnt="0"/>
      <dgm:spPr bwMode="auto"/>
    </dgm:pt>
    <dgm:pt modelId="{512635C3-A199-4E8B-AC82-8F243969F03F}" type="pres">
      <dgm:prSet presAssocID="{03B5EDD8-85C2-4B2B-B967-649AF669D6D9}" presName="horz2" presStyleCnt="0"/>
      <dgm:spPr bwMode="auto"/>
    </dgm:pt>
    <dgm:pt modelId="{AA4D23FE-A707-42E1-AB50-2FBEE8D6BC91}" type="pres">
      <dgm:prSet presAssocID="{03B5EDD8-85C2-4B2B-B967-649AF669D6D9}" presName="horzSpace2" presStyleCnt="0"/>
      <dgm:spPr bwMode="auto"/>
    </dgm:pt>
    <dgm:pt modelId="{406621E4-9D36-4FE3-B8CA-F56C39A9BFDC}" type="pres">
      <dgm:prSet presAssocID="{03B5EDD8-85C2-4B2B-B967-649AF669D6D9}" presName="tx2" presStyleLbl="revTx" presStyleIdx="18" presStyleCnt="23"/>
      <dgm:spPr bwMode="auto"/>
    </dgm:pt>
    <dgm:pt modelId="{A441E96E-25B8-4F66-A109-09C24B32FC3B}" type="pres">
      <dgm:prSet presAssocID="{03B5EDD8-85C2-4B2B-B967-649AF669D6D9}" presName="vert2" presStyleCnt="0"/>
      <dgm:spPr bwMode="auto"/>
    </dgm:pt>
    <dgm:pt modelId="{8CB761C6-2905-44DF-949D-E320B9B6D89D}" type="pres">
      <dgm:prSet presAssocID="{03B5EDD8-85C2-4B2B-B967-649AF669D6D9}" presName="thinLine2b" presStyleLbl="callout" presStyleIdx="13" presStyleCnt="17"/>
      <dgm:spPr bwMode="auto"/>
    </dgm:pt>
    <dgm:pt modelId="{7FD334D2-EBCC-465F-8613-87D650506A27}" type="pres">
      <dgm:prSet presAssocID="{03B5EDD8-85C2-4B2B-B967-649AF669D6D9}" presName="vertSpace2b" presStyleCnt="0"/>
      <dgm:spPr bwMode="auto"/>
    </dgm:pt>
    <dgm:pt modelId="{963AA96F-EA60-4F98-BE17-3915D5549D13}" type="pres">
      <dgm:prSet presAssocID="{CA03F070-F784-4701-86B9-3DB254D3A1DE}" presName="horz2" presStyleCnt="0"/>
      <dgm:spPr bwMode="auto"/>
    </dgm:pt>
    <dgm:pt modelId="{73F38E30-F886-4DB5-B840-C463B47567E8}" type="pres">
      <dgm:prSet presAssocID="{CA03F070-F784-4701-86B9-3DB254D3A1DE}" presName="horzSpace2" presStyleCnt="0"/>
      <dgm:spPr bwMode="auto"/>
    </dgm:pt>
    <dgm:pt modelId="{BBBD137A-DD19-4B47-94A9-E74DB005F299}" type="pres">
      <dgm:prSet presAssocID="{CA03F070-F784-4701-86B9-3DB254D3A1DE}" presName="tx2" presStyleLbl="revTx" presStyleIdx="19" presStyleCnt="23"/>
      <dgm:spPr bwMode="auto"/>
    </dgm:pt>
    <dgm:pt modelId="{11AA0402-61D8-4E63-95CD-9B930DD7BFA3}" type="pres">
      <dgm:prSet presAssocID="{CA03F070-F784-4701-86B9-3DB254D3A1DE}" presName="vert2" presStyleCnt="0"/>
      <dgm:spPr bwMode="auto"/>
    </dgm:pt>
    <dgm:pt modelId="{2A814748-7D5A-482E-8A0A-1BE5B94DF3E3}" type="pres">
      <dgm:prSet presAssocID="{CA03F070-F784-4701-86B9-3DB254D3A1DE}" presName="thinLine2b" presStyleLbl="callout" presStyleIdx="14" presStyleCnt="17"/>
      <dgm:spPr bwMode="auto"/>
    </dgm:pt>
    <dgm:pt modelId="{2BF635ED-BDBE-4F49-BB12-359D1233FEF2}" type="pres">
      <dgm:prSet presAssocID="{CA03F070-F784-4701-86B9-3DB254D3A1DE}" presName="vertSpace2b" presStyleCnt="0"/>
      <dgm:spPr bwMode="auto"/>
    </dgm:pt>
    <dgm:pt modelId="{A406D176-A13B-4CDC-80CD-BA8BDBBA791A}" type="pres">
      <dgm:prSet presAssocID="{2D466729-A367-40D2-9282-05A1E9F501EF}" presName="thickLine" presStyleLbl="alignNode1" presStyleIdx="5" presStyleCnt="6"/>
      <dgm:spPr bwMode="auto"/>
    </dgm:pt>
    <dgm:pt modelId="{8E259795-B40B-4448-A68F-A279DCFF7A03}" type="pres">
      <dgm:prSet presAssocID="{2D466729-A367-40D2-9282-05A1E9F501EF}" presName="horz1" presStyleCnt="0"/>
      <dgm:spPr bwMode="auto"/>
    </dgm:pt>
    <dgm:pt modelId="{27814A1F-BD17-4306-A454-CE4CFC842672}" type="pres">
      <dgm:prSet presAssocID="{2D466729-A367-40D2-9282-05A1E9F501EF}" presName="tx1" presStyleLbl="revTx" presStyleIdx="20" presStyleCnt="23"/>
      <dgm:spPr bwMode="auto"/>
    </dgm:pt>
    <dgm:pt modelId="{C7C2148B-99D2-46E4-AC74-E65369B00025}" type="pres">
      <dgm:prSet presAssocID="{2D466729-A367-40D2-9282-05A1E9F501EF}" presName="vert1" presStyleCnt="0"/>
      <dgm:spPr bwMode="auto"/>
    </dgm:pt>
    <dgm:pt modelId="{900BB101-7F89-41D0-9059-2B5AA750E259}" type="pres">
      <dgm:prSet presAssocID="{71AB7052-B45B-4C28-A6E2-7760317CEEDD}" presName="vertSpace2a" presStyleCnt="0"/>
      <dgm:spPr bwMode="auto"/>
    </dgm:pt>
    <dgm:pt modelId="{6FB8FA26-542A-4C68-ACB5-3A06601A9034}" type="pres">
      <dgm:prSet presAssocID="{71AB7052-B45B-4C28-A6E2-7760317CEEDD}" presName="horz2" presStyleCnt="0"/>
      <dgm:spPr bwMode="auto"/>
    </dgm:pt>
    <dgm:pt modelId="{1BAC1D71-4451-4123-83E7-52EDC84601E2}" type="pres">
      <dgm:prSet presAssocID="{71AB7052-B45B-4C28-A6E2-7760317CEEDD}" presName="horzSpace2" presStyleCnt="0"/>
      <dgm:spPr bwMode="auto"/>
    </dgm:pt>
    <dgm:pt modelId="{630B6D1C-94AB-4EAA-909A-38EF83B04DC4}" type="pres">
      <dgm:prSet presAssocID="{71AB7052-B45B-4C28-A6E2-7760317CEEDD}" presName="tx2" presStyleLbl="revTx" presStyleIdx="21" presStyleCnt="23"/>
      <dgm:spPr bwMode="auto"/>
    </dgm:pt>
    <dgm:pt modelId="{20C73FBF-20D6-4B0A-A7FC-EC510AC6A9B6}" type="pres">
      <dgm:prSet presAssocID="{71AB7052-B45B-4C28-A6E2-7760317CEEDD}" presName="vert2" presStyleCnt="0"/>
      <dgm:spPr bwMode="auto"/>
    </dgm:pt>
    <dgm:pt modelId="{DC0D2670-D77F-49FB-8625-DC331A507720}" type="pres">
      <dgm:prSet presAssocID="{71AB7052-B45B-4C28-A6E2-7760317CEEDD}" presName="thinLine2b" presStyleLbl="callout" presStyleIdx="15" presStyleCnt="17"/>
      <dgm:spPr bwMode="auto"/>
    </dgm:pt>
    <dgm:pt modelId="{C33DCA77-E57B-4FDF-9844-36DA4AF84419}" type="pres">
      <dgm:prSet presAssocID="{71AB7052-B45B-4C28-A6E2-7760317CEEDD}" presName="vertSpace2b" presStyleCnt="0"/>
      <dgm:spPr bwMode="auto"/>
    </dgm:pt>
    <dgm:pt modelId="{D0C5DD13-BABA-4C4C-BA96-832AC9AD70DA}" type="pres">
      <dgm:prSet presAssocID="{C03F7CFA-CE59-4C12-9DEC-B36250655B4A}" presName="horz2" presStyleCnt="0"/>
      <dgm:spPr bwMode="auto"/>
    </dgm:pt>
    <dgm:pt modelId="{E8777527-57BD-43A7-9D65-CBBB86AEF763}" type="pres">
      <dgm:prSet presAssocID="{C03F7CFA-CE59-4C12-9DEC-B36250655B4A}" presName="horzSpace2" presStyleCnt="0"/>
      <dgm:spPr bwMode="auto"/>
    </dgm:pt>
    <dgm:pt modelId="{EA49C36E-002E-46BD-9D70-4E4248F73BF6}" type="pres">
      <dgm:prSet presAssocID="{C03F7CFA-CE59-4C12-9DEC-B36250655B4A}" presName="tx2" presStyleLbl="revTx" presStyleIdx="22" presStyleCnt="23"/>
      <dgm:spPr bwMode="auto"/>
    </dgm:pt>
    <dgm:pt modelId="{50ED0A10-5A13-40A5-BF7B-8767ED4A0F3B}" type="pres">
      <dgm:prSet presAssocID="{C03F7CFA-CE59-4C12-9DEC-B36250655B4A}" presName="vert2" presStyleCnt="0"/>
      <dgm:spPr bwMode="auto"/>
    </dgm:pt>
    <dgm:pt modelId="{D8CEBC01-88CD-4F59-A5C8-5731CF556330}" type="pres">
      <dgm:prSet presAssocID="{C03F7CFA-CE59-4C12-9DEC-B36250655B4A}" presName="thinLine2b" presStyleLbl="callout" presStyleIdx="16" presStyleCnt="17"/>
      <dgm:spPr bwMode="auto"/>
    </dgm:pt>
    <dgm:pt modelId="{DE5EF69E-6EED-4E19-BA8A-A28374B5A894}" type="pres">
      <dgm:prSet presAssocID="{C03F7CFA-CE59-4C12-9DEC-B36250655B4A}" presName="vertSpace2b" presStyleCnt="0"/>
      <dgm:spPr bwMode="auto"/>
    </dgm:pt>
  </dgm:ptLst>
  <dgm:cxnLst>
    <dgm:cxn modelId="{8E988501-0C8C-476F-B713-AA7EA58D89DB}" srcId="{64A4BC81-9546-4848-8803-F12BAF783B71}" destId="{CA03F070-F784-4701-86B9-3DB254D3A1DE}" srcOrd="2" destOrd="0" parTransId="{9693A2A1-B81C-449B-BDB4-161DA555D9EF}" sibTransId="{72B8900A-80D1-4534-BF10-4D1761A18CB0}"/>
    <dgm:cxn modelId="{6657C401-1081-4572-B11B-26D7F2A48DC6}" type="presOf" srcId="{90B19CDB-C46C-438E-AF0D-A9A1E902201F}" destId="{A1D5415E-C658-49E4-B55F-5DA090A73D6F}" srcOrd="0" destOrd="0" presId="urn:microsoft.com/office/officeart/2008/layout/LinedList"/>
    <dgm:cxn modelId="{D312CD03-1BA7-4109-A1DA-3AAA9F245F86}" type="presOf" srcId="{71C52962-9D3D-416A-92FE-ECBFA4B02C2C}" destId="{E0A73B3A-65E6-4E5A-98C4-8C5D5209A230}" srcOrd="0" destOrd="0" presId="urn:microsoft.com/office/officeart/2008/layout/LinedList"/>
    <dgm:cxn modelId="{5CA7640D-97F8-4045-80B4-EAE7B3F8BCCE}" type="presOf" srcId="{D67D3B4A-78DE-408D-91C6-FA651ECFAB8A}" destId="{FC411074-8F8C-47D9-B487-F592C55B07A3}" srcOrd="0" destOrd="0" presId="urn:microsoft.com/office/officeart/2008/layout/LinedList"/>
    <dgm:cxn modelId="{D6993E1D-247B-4066-AB49-E9CCF8614BF6}" srcId="{7CC8CEC5-8389-4635-98E6-0687F8B690CD}" destId="{159D7785-6CFC-45BD-9D0E-5DB2FA9B4932}" srcOrd="1" destOrd="0" parTransId="{E305DB22-B1D3-4233-82AA-6AD455CB9868}" sibTransId="{137633D3-CFA5-4583-847D-8DD36654B14A}"/>
    <dgm:cxn modelId="{75B05221-5683-4F95-AEAB-EC3859804F31}" srcId="{64A4BC81-9546-4848-8803-F12BAF783B71}" destId="{03B5EDD8-85C2-4B2B-B967-649AF669D6D9}" srcOrd="1" destOrd="0" parTransId="{A6506ED0-0D89-4E55-84A6-8E30176424D6}" sibTransId="{0F968730-ADFE-4AE9-B968-0E1F278D03C4}"/>
    <dgm:cxn modelId="{CC2DA621-DC99-434C-AB39-02E4D5C62153}" srcId="{7F9FB447-BE03-4C74-93AD-7DC035BCC3E4}" destId="{9C8FE8C6-56BC-46CC-9CC1-90308E70CD0F}" srcOrd="0" destOrd="0" parTransId="{C8B2F452-30B0-4AD8-859B-489684649E59}" sibTransId="{0AEB4D35-B807-47DF-8437-ECCC26B64F5E}"/>
    <dgm:cxn modelId="{73A97B2E-394A-402B-806B-F60570C1060F}" type="presOf" srcId="{159D7785-6CFC-45BD-9D0E-5DB2FA9B4932}" destId="{707C7AE2-D406-42AC-987C-D81916F16E52}" srcOrd="0" destOrd="0" presId="urn:microsoft.com/office/officeart/2008/layout/LinedList"/>
    <dgm:cxn modelId="{0945DC36-D355-4648-A8C3-C9A7DDBBBBC8}" type="presOf" srcId="{F9A4700A-57CF-41AD-89ED-8FFA475CFB1D}" destId="{91A89FFD-077B-4734-A27C-AA06D786CD3C}" srcOrd="0" destOrd="0" presId="urn:microsoft.com/office/officeart/2008/layout/LinedList"/>
    <dgm:cxn modelId="{CE09963A-ABFF-411A-9316-C31CC0DC4607}" srcId="{03787F88-D495-4589-B6B5-D0D3C2CB405C}" destId="{64A4BC81-9546-4848-8803-F12BAF783B71}" srcOrd="4" destOrd="0" parTransId="{1DDB20B6-0E76-49AD-A7D2-885790375F03}" sibTransId="{C7631F36-4FD7-42A4-8DF1-CC0C3B9F8A11}"/>
    <dgm:cxn modelId="{258C7C3C-4C36-4672-A3C0-9C5CBB847FB5}" type="presOf" srcId="{7F9FB447-BE03-4C74-93AD-7DC035BCC3E4}" destId="{13817B9F-B1D7-4CAE-9B25-4531262C545A}" srcOrd="0" destOrd="0" presId="urn:microsoft.com/office/officeart/2008/layout/LinedList"/>
    <dgm:cxn modelId="{393AC63E-6785-4F1A-99B3-213132859159}" type="presOf" srcId="{03787F88-D495-4589-B6B5-D0D3C2CB405C}" destId="{89CFDADC-52CF-412F-8FB2-6FA7E3B43092}" srcOrd="0" destOrd="0" presId="urn:microsoft.com/office/officeart/2008/layout/LinedList"/>
    <dgm:cxn modelId="{8E2FFF40-7C70-46FC-9185-D78B0B0B3117}" type="presOf" srcId="{7CC8CEC5-8389-4635-98E6-0687F8B690CD}" destId="{8EE4DB85-2481-4E77-83BB-75A6FE4DBEC0}" srcOrd="0" destOrd="0" presId="urn:microsoft.com/office/officeart/2008/layout/LinedList"/>
    <dgm:cxn modelId="{D5DB2E5C-4518-4751-BE4F-7E1EA90944C0}" type="presOf" srcId="{CA03F070-F784-4701-86B9-3DB254D3A1DE}" destId="{BBBD137A-DD19-4B47-94A9-E74DB005F299}" srcOrd="0" destOrd="0" presId="urn:microsoft.com/office/officeart/2008/layout/LinedList"/>
    <dgm:cxn modelId="{D0E0D75C-C801-49BA-A5E1-3A4802587DBB}" type="presOf" srcId="{C03F7CFA-CE59-4C12-9DEC-B36250655B4A}" destId="{EA49C36E-002E-46BD-9D70-4E4248F73BF6}" srcOrd="0" destOrd="0" presId="urn:microsoft.com/office/officeart/2008/layout/LinedList"/>
    <dgm:cxn modelId="{A75C4662-D699-42E9-89B7-C9D0D6C49FED}" srcId="{F9A4700A-57CF-41AD-89ED-8FFA475CFB1D}" destId="{71C52962-9D3D-416A-92FE-ECBFA4B02C2C}" srcOrd="2" destOrd="0" parTransId="{CF2CC6F6-4A63-49F9-A686-41C44F565707}" sibTransId="{BD9BBA11-B08B-4A8B-A31D-3C22D20C115F}"/>
    <dgm:cxn modelId="{A03EF166-762A-4FEC-832C-E656E58A396A}" type="presOf" srcId="{9C8FE8C6-56BC-46CC-9CC1-90308E70CD0F}" destId="{ECA84E09-13BF-4375-A6A7-51A1A4C0A910}" srcOrd="0" destOrd="0" presId="urn:microsoft.com/office/officeart/2008/layout/LinedList"/>
    <dgm:cxn modelId="{4530E348-2290-4A66-BD2F-D1FE10866CE1}" srcId="{03787F88-D495-4589-B6B5-D0D3C2CB405C}" destId="{7F9FB447-BE03-4C74-93AD-7DC035BCC3E4}" srcOrd="3" destOrd="0" parTransId="{42DCC643-ABE5-41CA-9A72-2FE2D9D1805E}" sibTransId="{EA8F1303-4281-4628-BB79-3609A2E2E40E}"/>
    <dgm:cxn modelId="{4F3BA24D-9289-4BA0-83FF-320785CCAE9D}" type="presOf" srcId="{2D466729-A367-40D2-9282-05A1E9F501EF}" destId="{27814A1F-BD17-4306-A454-CE4CFC842672}" srcOrd="0" destOrd="0" presId="urn:microsoft.com/office/officeart/2008/layout/LinedList"/>
    <dgm:cxn modelId="{FBBADE6E-C484-4A4F-A087-0FC755176195}" type="presOf" srcId="{66DE6682-5FE6-4209-BA1B-E108EF182261}" destId="{85A3B387-98EF-4F3C-BFD3-A13E038F6964}" srcOrd="0" destOrd="0" presId="urn:microsoft.com/office/officeart/2008/layout/LinedList"/>
    <dgm:cxn modelId="{219E2678-469C-419A-97DA-B547BA3C69EA}" type="presOf" srcId="{64A4BC81-9546-4848-8803-F12BAF783B71}" destId="{42C6E029-4C69-40DB-BA8E-B53BC13A0C58}" srcOrd="0" destOrd="0" presId="urn:microsoft.com/office/officeart/2008/layout/LinedList"/>
    <dgm:cxn modelId="{FAFA8359-ABA1-4C7E-94A2-86F2659A3D17}" srcId="{897CC58F-986E-4C7B-A161-FD831F5DD368}" destId="{30689052-3A79-4EA2-A953-513A06E0DA25}" srcOrd="0" destOrd="0" parTransId="{2BBEFF3D-0C95-4EEB-A8A1-632C6799740C}" sibTransId="{9D451D53-4FAD-4F6D-8781-4886FEA106DC}"/>
    <dgm:cxn modelId="{CC31657A-0AAB-486D-95F4-54BA9197B2B0}" type="presOf" srcId="{3ED53EC3-8E34-4FBB-9F5D-A638A18A4A32}" destId="{DCAD16E2-785D-4BE3-AF0F-81A6CC68A9F1}" srcOrd="0" destOrd="0" presId="urn:microsoft.com/office/officeart/2008/layout/LinedList"/>
    <dgm:cxn modelId="{2CFA7B7B-0D9F-4D48-BD9B-66B42B03F4F2}" srcId="{F9A4700A-57CF-41AD-89ED-8FFA475CFB1D}" destId="{A082B0F8-DBA3-4715-BCB6-DA50891833F3}" srcOrd="1" destOrd="0" parTransId="{9B090CB5-6E81-4000-B343-6BC49CFBC977}" sibTransId="{925A94B6-A377-4698-8D59-47F4D7523617}"/>
    <dgm:cxn modelId="{988E0188-F887-4B70-98D1-5F3791990566}" srcId="{03787F88-D495-4589-B6B5-D0D3C2CB405C}" destId="{7CC8CEC5-8389-4635-98E6-0687F8B690CD}" srcOrd="0" destOrd="0" parTransId="{1471FD3C-1112-4F5E-9E1B-58B641FC509E}" sibTransId="{C1197F13-0F90-4EAD-8D61-14292030BDBF}"/>
    <dgm:cxn modelId="{9B1E498D-9E5B-4243-A413-790E78551DF0}" srcId="{897CC58F-986E-4C7B-A161-FD831F5DD368}" destId="{90B19CDB-C46C-438E-AF0D-A9A1E902201F}" srcOrd="1" destOrd="0" parTransId="{36314C78-993B-47E1-BB1C-3EE411392735}" sibTransId="{99302923-EEA8-4F90-8B18-46963E58A99A}"/>
    <dgm:cxn modelId="{87EC4397-32D4-43BF-B582-51D0C3F95BBE}" type="presOf" srcId="{03B5EDD8-85C2-4B2B-B967-649AF669D6D9}" destId="{406621E4-9D36-4FE3-B8CA-F56C39A9BFDC}" srcOrd="0" destOrd="0" presId="urn:microsoft.com/office/officeart/2008/layout/LinedList"/>
    <dgm:cxn modelId="{CBA11199-19E9-47AC-BE4B-C99EA4DD9008}" srcId="{7CC8CEC5-8389-4635-98E6-0687F8B690CD}" destId="{921EDF94-ADC0-44A2-B53F-CEB2C9EEFD92}" srcOrd="0" destOrd="0" parTransId="{29BF7B56-3D3C-405D-8508-9B7BF80AA33A}" sibTransId="{46868DC1-C0E8-4529-9F43-8B9904BA8BE1}"/>
    <dgm:cxn modelId="{6D6DA5A1-00DA-4C03-82AE-4FFF1D0917F9}" srcId="{2D466729-A367-40D2-9282-05A1E9F501EF}" destId="{71AB7052-B45B-4C28-A6E2-7760317CEEDD}" srcOrd="0" destOrd="0" parTransId="{C4ECAA34-A3E8-4DB6-86C4-22F0B7FBF79B}" sibTransId="{88085D1B-B2EE-4CED-A08F-71FFDE26FB9F}"/>
    <dgm:cxn modelId="{ABEEAEA5-9C85-4AEC-88F5-0CA4DE69868B}" type="presOf" srcId="{897CC58F-986E-4C7B-A161-FD831F5DD368}" destId="{C29D0CF4-5F48-4EDE-80D3-CA3CEFC85A74}" srcOrd="0" destOrd="0" presId="urn:microsoft.com/office/officeart/2008/layout/LinedList"/>
    <dgm:cxn modelId="{F0A0B6A7-7D85-4C3C-8892-4D376D12DBDC}" type="presOf" srcId="{439578EA-EA92-4661-99A8-00C0784B6EF8}" destId="{604B0BBE-811E-4302-BD41-E00CCF3B89EC}" srcOrd="0" destOrd="0" presId="urn:microsoft.com/office/officeart/2008/layout/LinedList"/>
    <dgm:cxn modelId="{E8A7AFAA-48D1-4339-B7FA-4E1F213C4CDB}" srcId="{03787F88-D495-4589-B6B5-D0D3C2CB405C}" destId="{897CC58F-986E-4C7B-A161-FD831F5DD368}" srcOrd="2" destOrd="0" parTransId="{462FD69C-DF5A-446D-B059-650DAB415845}" sibTransId="{7573DE62-559A-4ECC-81ED-E16BB95B11E6}"/>
    <dgm:cxn modelId="{BD9DDFAA-D64E-4E2E-A4A9-A7A1EBE6D185}" srcId="{03787F88-D495-4589-B6B5-D0D3C2CB405C}" destId="{2D466729-A367-40D2-9282-05A1E9F501EF}" srcOrd="5" destOrd="0" parTransId="{55E59B97-13FE-4A0C-BF07-61E4C1A6F298}" sibTransId="{84D6A3FA-BE43-4834-9701-CAF6C8AAB73F}"/>
    <dgm:cxn modelId="{89D039AF-8874-4702-963D-7A34A50C45C7}" type="presOf" srcId="{71AB7052-B45B-4C28-A6E2-7760317CEEDD}" destId="{630B6D1C-94AB-4EAA-909A-38EF83B04DC4}" srcOrd="0" destOrd="0" presId="urn:microsoft.com/office/officeart/2008/layout/LinedList"/>
    <dgm:cxn modelId="{90D925B1-7710-42E5-AA3C-4BA51B22B611}" srcId="{7F9FB447-BE03-4C74-93AD-7DC035BCC3E4}" destId="{66DE6682-5FE6-4209-BA1B-E108EF182261}" srcOrd="2" destOrd="0" parTransId="{5344DB03-E2FE-492C-AED4-AE49F77C9D78}" sibTransId="{86FC8EFC-E364-4AC0-ADDF-56487706EAAD}"/>
    <dgm:cxn modelId="{975B0CB2-BFD1-4536-9D0E-AD7CD715E4BF}" type="presOf" srcId="{30689052-3A79-4EA2-A953-513A06E0DA25}" destId="{77BB7D0B-53DF-4764-A0CB-228EF222FE66}" srcOrd="0" destOrd="0" presId="urn:microsoft.com/office/officeart/2008/layout/LinedList"/>
    <dgm:cxn modelId="{17D3F7B3-01E6-467F-8632-0E7B31F4879C}" srcId="{2D466729-A367-40D2-9282-05A1E9F501EF}" destId="{C03F7CFA-CE59-4C12-9DEC-B36250655B4A}" srcOrd="1" destOrd="0" parTransId="{E83ECF1D-F40C-47F5-9678-A6AF06F48A59}" sibTransId="{BF290286-3CA4-4735-A440-BF3D29FDCE1C}"/>
    <dgm:cxn modelId="{90B1C6B5-007D-47D6-85A1-4CCED43B4A04}" srcId="{F9A4700A-57CF-41AD-89ED-8FFA475CFB1D}" destId="{6C102FBD-E69B-4137-B788-0F870435953F}" srcOrd="0" destOrd="0" parTransId="{1BE1DE6F-A145-4726-8924-16B63EBAC092}" sibTransId="{14B882F4-8338-4B9A-BD8A-1473B8F5E503}"/>
    <dgm:cxn modelId="{C6864CC5-5403-4F51-B876-ECB92C82199C}" type="presOf" srcId="{A082B0F8-DBA3-4715-BCB6-DA50891833F3}" destId="{F8692FBE-69CD-4235-B2B1-E9943DFA269C}" srcOrd="0" destOrd="0" presId="urn:microsoft.com/office/officeart/2008/layout/LinedList"/>
    <dgm:cxn modelId="{2DAF3FDA-9633-4EA2-B065-5C397B758919}" srcId="{7CC8CEC5-8389-4635-98E6-0687F8B690CD}" destId="{7666D7CA-CC1B-4ACF-A0ED-8B6F0146457D}" srcOrd="2" destOrd="0" parTransId="{91654E34-66FD-4A62-B31B-AF556A92D9CE}" sibTransId="{5EE2ADC3-F04D-4D56-90ED-4EFB55A260C8}"/>
    <dgm:cxn modelId="{DCF63ADC-B146-428C-AA74-FAA5C14EE436}" type="presOf" srcId="{921EDF94-ADC0-44A2-B53F-CEB2C9EEFD92}" destId="{46284A76-9048-473B-9D91-99F34DA73953}" srcOrd="0" destOrd="0" presId="urn:microsoft.com/office/officeart/2008/layout/LinedList"/>
    <dgm:cxn modelId="{0466A9DD-FD73-40FC-B61E-CDE7FA102438}" srcId="{7F9FB447-BE03-4C74-93AD-7DC035BCC3E4}" destId="{D67D3B4A-78DE-408D-91C6-FA651ECFAB8A}" srcOrd="1" destOrd="0" parTransId="{31EFA302-02F2-4CB1-A0DE-272106B891BA}" sibTransId="{D961178A-7095-4794-A2E5-0D5409B7FD03}"/>
    <dgm:cxn modelId="{5E68FCDE-F615-4676-8D78-68F1024A2B58}" srcId="{03787F88-D495-4589-B6B5-D0D3C2CB405C}" destId="{F9A4700A-57CF-41AD-89ED-8FFA475CFB1D}" srcOrd="1" destOrd="0" parTransId="{BE1FEE84-5197-419B-B954-C5593B8CD124}" sibTransId="{2E9D6C70-2D37-4978-AD6B-3C650E1C2CD4}"/>
    <dgm:cxn modelId="{CA3D95E3-FB43-4289-9553-CBD008A2DD61}" type="presOf" srcId="{6C102FBD-E69B-4137-B788-0F870435953F}" destId="{BEB6FF44-7D7A-4F3F-A442-D570C3D79564}" srcOrd="0" destOrd="0" presId="urn:microsoft.com/office/officeart/2008/layout/LinedList"/>
    <dgm:cxn modelId="{B876A0E3-2434-42A5-AA0A-615689F56FBB}" srcId="{897CC58F-986E-4C7B-A161-FD831F5DD368}" destId="{439578EA-EA92-4661-99A8-00C0784B6EF8}" srcOrd="2" destOrd="0" parTransId="{7A1F7A75-6941-49A5-8229-C1C5EF58D344}" sibTransId="{3BF64264-122B-4E6D-92D6-2CC21685E25C}"/>
    <dgm:cxn modelId="{A7E6D4E6-55BB-472B-AE44-E7B6F032EB7A}" type="presOf" srcId="{7666D7CA-CC1B-4ACF-A0ED-8B6F0146457D}" destId="{BB150AB3-48B1-44B7-9C9C-E3BAF053E000}" srcOrd="0" destOrd="0" presId="urn:microsoft.com/office/officeart/2008/layout/LinedList"/>
    <dgm:cxn modelId="{04ADB0E7-D3BC-4B35-971F-2A8DFD2EFC44}" srcId="{64A4BC81-9546-4848-8803-F12BAF783B71}" destId="{3ED53EC3-8E34-4FBB-9F5D-A638A18A4A32}" srcOrd="0" destOrd="0" parTransId="{56C55330-4CAD-463C-9258-D51D95B2673C}" sibTransId="{9978B30A-3985-4259-9D0A-2E987EB6DDD3}"/>
    <dgm:cxn modelId="{4884E2D1-CEE7-4604-B13F-004E1DF96949}" type="presParOf" srcId="{89CFDADC-52CF-412F-8FB2-6FA7E3B43092}" destId="{70EE15C4-13EB-47A4-9D34-96F44A379703}" srcOrd="0" destOrd="0" presId="urn:microsoft.com/office/officeart/2008/layout/LinedList"/>
    <dgm:cxn modelId="{6C5B1AA4-E588-4518-A1C1-48B04E8E9A7B}" type="presParOf" srcId="{89CFDADC-52CF-412F-8FB2-6FA7E3B43092}" destId="{1E6C6FBC-2E11-4879-9DEB-C64E39747E2D}" srcOrd="1" destOrd="0" presId="urn:microsoft.com/office/officeart/2008/layout/LinedList"/>
    <dgm:cxn modelId="{C93D1BBA-F671-4472-8709-82460CD6213E}" type="presParOf" srcId="{1E6C6FBC-2E11-4879-9DEB-C64E39747E2D}" destId="{8EE4DB85-2481-4E77-83BB-75A6FE4DBEC0}" srcOrd="0" destOrd="0" presId="urn:microsoft.com/office/officeart/2008/layout/LinedList"/>
    <dgm:cxn modelId="{BC802BEA-BB68-4044-8DE3-0D88C1BEA412}" type="presParOf" srcId="{1E6C6FBC-2E11-4879-9DEB-C64E39747E2D}" destId="{5F251014-654A-4DDC-9622-D20322AFFBFB}" srcOrd="1" destOrd="0" presId="urn:microsoft.com/office/officeart/2008/layout/LinedList"/>
    <dgm:cxn modelId="{CB9238C1-2F1C-40E9-A362-EB2FC9592D73}" type="presParOf" srcId="{5F251014-654A-4DDC-9622-D20322AFFBFB}" destId="{F913FC64-2E43-4D12-955D-16304FBA247D}" srcOrd="0" destOrd="0" presId="urn:microsoft.com/office/officeart/2008/layout/LinedList"/>
    <dgm:cxn modelId="{756F84CE-53D4-4A80-8848-2088254B3306}" type="presParOf" srcId="{5F251014-654A-4DDC-9622-D20322AFFBFB}" destId="{AFDDF0E7-65CE-4301-B370-36DF6D49057A}" srcOrd="1" destOrd="0" presId="urn:microsoft.com/office/officeart/2008/layout/LinedList"/>
    <dgm:cxn modelId="{79337868-5E92-4E4D-AA59-4535343C2DD4}" type="presParOf" srcId="{AFDDF0E7-65CE-4301-B370-36DF6D49057A}" destId="{F67B4E7E-B80A-4DE1-B600-7000221FFF50}" srcOrd="0" destOrd="0" presId="urn:microsoft.com/office/officeart/2008/layout/LinedList"/>
    <dgm:cxn modelId="{23AA98B8-7F16-4018-97F9-639EF4454FF1}" type="presParOf" srcId="{AFDDF0E7-65CE-4301-B370-36DF6D49057A}" destId="{46284A76-9048-473B-9D91-99F34DA73953}" srcOrd="1" destOrd="0" presId="urn:microsoft.com/office/officeart/2008/layout/LinedList"/>
    <dgm:cxn modelId="{ACE4A2DC-B632-41C2-856D-9E35A032C76A}" type="presParOf" srcId="{AFDDF0E7-65CE-4301-B370-36DF6D49057A}" destId="{2F16002B-A633-4D98-AD27-084C6C07C165}" srcOrd="2" destOrd="0" presId="urn:microsoft.com/office/officeart/2008/layout/LinedList"/>
    <dgm:cxn modelId="{9A480D68-3524-48E2-8B89-ECC811727429}" type="presParOf" srcId="{5F251014-654A-4DDC-9622-D20322AFFBFB}" destId="{075F30E0-24C0-49DA-831D-4A9865926BAB}" srcOrd="2" destOrd="0" presId="urn:microsoft.com/office/officeart/2008/layout/LinedList"/>
    <dgm:cxn modelId="{0D9021E2-511D-4BC9-9209-B7B4A47FFC61}" type="presParOf" srcId="{5F251014-654A-4DDC-9622-D20322AFFBFB}" destId="{8B5AA0EB-53A2-4A1A-922F-03B91D2436D6}" srcOrd="3" destOrd="0" presId="urn:microsoft.com/office/officeart/2008/layout/LinedList"/>
    <dgm:cxn modelId="{B862E1AE-3108-429F-8643-078D4EDBEC4D}" type="presParOf" srcId="{5F251014-654A-4DDC-9622-D20322AFFBFB}" destId="{D02D409C-FB02-46CC-BDDF-F38D849D07C0}" srcOrd="4" destOrd="0" presId="urn:microsoft.com/office/officeart/2008/layout/LinedList"/>
    <dgm:cxn modelId="{38596D7C-5B87-4714-B8EF-B2F17E935C32}" type="presParOf" srcId="{D02D409C-FB02-46CC-BDDF-F38D849D07C0}" destId="{8DF64DB0-68BD-4742-8366-30FEF49276B7}" srcOrd="0" destOrd="0" presId="urn:microsoft.com/office/officeart/2008/layout/LinedList"/>
    <dgm:cxn modelId="{4DFEA352-49E0-4EA0-983A-F22FFABAA778}" type="presParOf" srcId="{D02D409C-FB02-46CC-BDDF-F38D849D07C0}" destId="{707C7AE2-D406-42AC-987C-D81916F16E52}" srcOrd="1" destOrd="0" presId="urn:microsoft.com/office/officeart/2008/layout/LinedList"/>
    <dgm:cxn modelId="{3C33B2A6-1EB5-4BCA-ADFD-6EF1AD125EF8}" type="presParOf" srcId="{D02D409C-FB02-46CC-BDDF-F38D849D07C0}" destId="{CB07AB85-7CE7-4807-8BAE-11F0827905C8}" srcOrd="2" destOrd="0" presId="urn:microsoft.com/office/officeart/2008/layout/LinedList"/>
    <dgm:cxn modelId="{BBA32E56-1DDB-4D51-9F64-6DAC9B06C950}" type="presParOf" srcId="{5F251014-654A-4DDC-9622-D20322AFFBFB}" destId="{485AC042-1123-4817-A487-939D9067C58B}" srcOrd="5" destOrd="0" presId="urn:microsoft.com/office/officeart/2008/layout/LinedList"/>
    <dgm:cxn modelId="{90CF3F11-CBEC-4341-8AE6-76ED1EDFFAD2}" type="presParOf" srcId="{5F251014-654A-4DDC-9622-D20322AFFBFB}" destId="{B961289C-4D69-4AF4-A2BC-74FB6472C351}" srcOrd="6" destOrd="0" presId="urn:microsoft.com/office/officeart/2008/layout/LinedList"/>
    <dgm:cxn modelId="{2120D2BE-D304-4C49-95E7-0DEB5BF99047}" type="presParOf" srcId="{5F251014-654A-4DDC-9622-D20322AFFBFB}" destId="{39BB691D-CD91-4C36-940E-921D50D8CDFF}" srcOrd="7" destOrd="0" presId="urn:microsoft.com/office/officeart/2008/layout/LinedList"/>
    <dgm:cxn modelId="{60BF1F1C-53B9-42DF-BBEC-1A9C23A03FE5}" type="presParOf" srcId="{39BB691D-CD91-4C36-940E-921D50D8CDFF}" destId="{BFDF1CA9-6EFD-4CD8-BFB4-910F958E1B7B}" srcOrd="0" destOrd="0" presId="urn:microsoft.com/office/officeart/2008/layout/LinedList"/>
    <dgm:cxn modelId="{336079EC-0E02-4F33-8CCD-6B1FC587A190}" type="presParOf" srcId="{39BB691D-CD91-4C36-940E-921D50D8CDFF}" destId="{BB150AB3-48B1-44B7-9C9C-E3BAF053E000}" srcOrd="1" destOrd="0" presId="urn:microsoft.com/office/officeart/2008/layout/LinedList"/>
    <dgm:cxn modelId="{287CDE6B-5D16-4E86-86C0-FD67E091AB71}" type="presParOf" srcId="{39BB691D-CD91-4C36-940E-921D50D8CDFF}" destId="{9F964D98-2FE3-4954-A109-560AD60EF1DD}" srcOrd="2" destOrd="0" presId="urn:microsoft.com/office/officeart/2008/layout/LinedList"/>
    <dgm:cxn modelId="{D6A48746-38DF-44F3-853C-3FFDE98928C1}" type="presParOf" srcId="{5F251014-654A-4DDC-9622-D20322AFFBFB}" destId="{A6B8BBDE-0361-4807-8BE2-FAC4388E2652}" srcOrd="8" destOrd="0" presId="urn:microsoft.com/office/officeart/2008/layout/LinedList"/>
    <dgm:cxn modelId="{6F90376E-59A1-42BE-AD67-1B8BA16B5CF5}" type="presParOf" srcId="{5F251014-654A-4DDC-9622-D20322AFFBFB}" destId="{BC5EDC5E-A05C-4E0F-BDCF-AB671EBAF03B}" srcOrd="9" destOrd="0" presId="urn:microsoft.com/office/officeart/2008/layout/LinedList"/>
    <dgm:cxn modelId="{0782A34A-2A4C-40A6-9EF5-0ABAF2B0BD84}" type="presParOf" srcId="{89CFDADC-52CF-412F-8FB2-6FA7E3B43092}" destId="{C079B327-0D3F-4FB5-8743-09BD6443F757}" srcOrd="2" destOrd="0" presId="urn:microsoft.com/office/officeart/2008/layout/LinedList"/>
    <dgm:cxn modelId="{FD0FE576-90D0-459F-B51F-7383AF7401FC}" type="presParOf" srcId="{89CFDADC-52CF-412F-8FB2-6FA7E3B43092}" destId="{482031F5-638C-40DD-9EB1-2355CFB54242}" srcOrd="3" destOrd="0" presId="urn:microsoft.com/office/officeart/2008/layout/LinedList"/>
    <dgm:cxn modelId="{EEDD4598-B7C7-471A-8DBD-ADFEB3EAB5FF}" type="presParOf" srcId="{482031F5-638C-40DD-9EB1-2355CFB54242}" destId="{91A89FFD-077B-4734-A27C-AA06D786CD3C}" srcOrd="0" destOrd="0" presId="urn:microsoft.com/office/officeart/2008/layout/LinedList"/>
    <dgm:cxn modelId="{9800E182-23C5-4879-A96D-F24127A43F92}" type="presParOf" srcId="{482031F5-638C-40DD-9EB1-2355CFB54242}" destId="{16987566-2398-414B-9231-DDBC4E8B8588}" srcOrd="1" destOrd="0" presId="urn:microsoft.com/office/officeart/2008/layout/LinedList"/>
    <dgm:cxn modelId="{1CF346A9-F33C-4608-8EF8-BF76C371373F}" type="presParOf" srcId="{16987566-2398-414B-9231-DDBC4E8B8588}" destId="{9FB9537B-4B18-4DCF-BCF1-27965884285C}" srcOrd="0" destOrd="0" presId="urn:microsoft.com/office/officeart/2008/layout/LinedList"/>
    <dgm:cxn modelId="{22BA7B15-F3E7-4C60-B05D-B1BFF31F5060}" type="presParOf" srcId="{16987566-2398-414B-9231-DDBC4E8B8588}" destId="{F0ABF36C-98F9-4624-813B-C61728B45407}" srcOrd="1" destOrd="0" presId="urn:microsoft.com/office/officeart/2008/layout/LinedList"/>
    <dgm:cxn modelId="{8F072B58-8EDA-48FF-9B16-89389746E2A1}" type="presParOf" srcId="{F0ABF36C-98F9-4624-813B-C61728B45407}" destId="{A8095F1D-7489-4FB1-B636-29E9B449DA1C}" srcOrd="0" destOrd="0" presId="urn:microsoft.com/office/officeart/2008/layout/LinedList"/>
    <dgm:cxn modelId="{B35E3230-07B9-4B68-A48F-D27154ABC24C}" type="presParOf" srcId="{F0ABF36C-98F9-4624-813B-C61728B45407}" destId="{BEB6FF44-7D7A-4F3F-A442-D570C3D79564}" srcOrd="1" destOrd="0" presId="urn:microsoft.com/office/officeart/2008/layout/LinedList"/>
    <dgm:cxn modelId="{3B9A7397-5321-4596-AFD8-8B12E3C07A3F}" type="presParOf" srcId="{F0ABF36C-98F9-4624-813B-C61728B45407}" destId="{B126D2F6-28E5-42E1-B0F4-A864213421E5}" srcOrd="2" destOrd="0" presId="urn:microsoft.com/office/officeart/2008/layout/LinedList"/>
    <dgm:cxn modelId="{56184D22-4912-4A2B-838F-72D7766234E0}" type="presParOf" srcId="{16987566-2398-414B-9231-DDBC4E8B8588}" destId="{5D3B1499-D822-40A9-B468-3DBDCED28429}" srcOrd="2" destOrd="0" presId="urn:microsoft.com/office/officeart/2008/layout/LinedList"/>
    <dgm:cxn modelId="{4B122B25-F9B2-4A9B-A91E-427578BB4A35}" type="presParOf" srcId="{16987566-2398-414B-9231-DDBC4E8B8588}" destId="{5FFF66D5-BE68-42E4-BC29-8EB33DB23FE9}" srcOrd="3" destOrd="0" presId="urn:microsoft.com/office/officeart/2008/layout/LinedList"/>
    <dgm:cxn modelId="{5194CEF8-CDA4-46B5-8A7A-6488D1850DF6}" type="presParOf" srcId="{16987566-2398-414B-9231-DDBC4E8B8588}" destId="{57003F9F-E3BA-4C1B-9CE8-2E6467073303}" srcOrd="4" destOrd="0" presId="urn:microsoft.com/office/officeart/2008/layout/LinedList"/>
    <dgm:cxn modelId="{E8A59EB4-B8CF-4639-AFA6-E6864A8CAA17}" type="presParOf" srcId="{57003F9F-E3BA-4C1B-9CE8-2E6467073303}" destId="{65BDDC56-79CD-45BD-88C8-CF2B926727FE}" srcOrd="0" destOrd="0" presId="urn:microsoft.com/office/officeart/2008/layout/LinedList"/>
    <dgm:cxn modelId="{1B049D88-3FAE-46A7-AF2D-C92B3582CBEA}" type="presParOf" srcId="{57003F9F-E3BA-4C1B-9CE8-2E6467073303}" destId="{F8692FBE-69CD-4235-B2B1-E9943DFA269C}" srcOrd="1" destOrd="0" presId="urn:microsoft.com/office/officeart/2008/layout/LinedList"/>
    <dgm:cxn modelId="{DA8E6612-2757-458B-8219-A469F18DA8B0}" type="presParOf" srcId="{57003F9F-E3BA-4C1B-9CE8-2E6467073303}" destId="{4932C825-AA97-4F8E-BDB9-B0164341A804}" srcOrd="2" destOrd="0" presId="urn:microsoft.com/office/officeart/2008/layout/LinedList"/>
    <dgm:cxn modelId="{B4E98EC0-09C5-462D-BD0E-06F7FF514273}" type="presParOf" srcId="{16987566-2398-414B-9231-DDBC4E8B8588}" destId="{8850C567-5992-49B6-92B5-A53964360057}" srcOrd="5" destOrd="0" presId="urn:microsoft.com/office/officeart/2008/layout/LinedList"/>
    <dgm:cxn modelId="{190EE14C-CA06-41B3-8465-0B56DBA22202}" type="presParOf" srcId="{16987566-2398-414B-9231-DDBC4E8B8588}" destId="{D03A3B4B-040F-4B36-9670-D47642D35CEF}" srcOrd="6" destOrd="0" presId="urn:microsoft.com/office/officeart/2008/layout/LinedList"/>
    <dgm:cxn modelId="{0AE85C23-D58A-4AB3-A8D3-F097CE8F8414}" type="presParOf" srcId="{16987566-2398-414B-9231-DDBC4E8B8588}" destId="{C27987AD-85AC-4CA0-AC08-A28BC48278AC}" srcOrd="7" destOrd="0" presId="urn:microsoft.com/office/officeart/2008/layout/LinedList"/>
    <dgm:cxn modelId="{81BB3ACC-2BFB-4C87-8579-02115FB3E413}" type="presParOf" srcId="{C27987AD-85AC-4CA0-AC08-A28BC48278AC}" destId="{5A224A84-48E1-4BC1-808B-7BAE876BBC17}" srcOrd="0" destOrd="0" presId="urn:microsoft.com/office/officeart/2008/layout/LinedList"/>
    <dgm:cxn modelId="{BEC469C8-384F-4800-B577-7F9952D339C1}" type="presParOf" srcId="{C27987AD-85AC-4CA0-AC08-A28BC48278AC}" destId="{E0A73B3A-65E6-4E5A-98C4-8C5D5209A230}" srcOrd="1" destOrd="0" presId="urn:microsoft.com/office/officeart/2008/layout/LinedList"/>
    <dgm:cxn modelId="{63C20999-B9C1-426A-9B01-04B1131CD854}" type="presParOf" srcId="{C27987AD-85AC-4CA0-AC08-A28BC48278AC}" destId="{48F0FA89-9457-444B-BBCA-9AA960CB3560}" srcOrd="2" destOrd="0" presId="urn:microsoft.com/office/officeart/2008/layout/LinedList"/>
    <dgm:cxn modelId="{A4828D08-F4E4-4C80-A25A-BA4C414B7CCC}" type="presParOf" srcId="{16987566-2398-414B-9231-DDBC4E8B8588}" destId="{510FE6AC-8BE1-4070-9F6E-35E285506E28}" srcOrd="8" destOrd="0" presId="urn:microsoft.com/office/officeart/2008/layout/LinedList"/>
    <dgm:cxn modelId="{53F9B352-5976-4D20-9D0B-CC34179AAE50}" type="presParOf" srcId="{16987566-2398-414B-9231-DDBC4E8B8588}" destId="{43F6F2DF-D7AE-46CF-8920-1346B97F707B}" srcOrd="9" destOrd="0" presId="urn:microsoft.com/office/officeart/2008/layout/LinedList"/>
    <dgm:cxn modelId="{6B00490D-5A8A-44DA-A557-5C47A343AB07}" type="presParOf" srcId="{89CFDADC-52CF-412F-8FB2-6FA7E3B43092}" destId="{74FC9760-6A80-44CA-9EEA-631B326F9834}" srcOrd="4" destOrd="0" presId="urn:microsoft.com/office/officeart/2008/layout/LinedList"/>
    <dgm:cxn modelId="{8335E23A-6E77-47DF-8DBA-BC700E98534E}" type="presParOf" srcId="{89CFDADC-52CF-412F-8FB2-6FA7E3B43092}" destId="{9F2518B2-4FC7-4415-B6AD-C6711B7830D1}" srcOrd="5" destOrd="0" presId="urn:microsoft.com/office/officeart/2008/layout/LinedList"/>
    <dgm:cxn modelId="{D3FC341D-AEB0-477F-93B4-F409531531D4}" type="presParOf" srcId="{9F2518B2-4FC7-4415-B6AD-C6711B7830D1}" destId="{C29D0CF4-5F48-4EDE-80D3-CA3CEFC85A74}" srcOrd="0" destOrd="0" presId="urn:microsoft.com/office/officeart/2008/layout/LinedList"/>
    <dgm:cxn modelId="{4EC64AAF-B37B-49EB-8001-DB0438768CE1}" type="presParOf" srcId="{9F2518B2-4FC7-4415-B6AD-C6711B7830D1}" destId="{6972CF11-CD74-454A-B0DF-D3A84D638FBA}" srcOrd="1" destOrd="0" presId="urn:microsoft.com/office/officeart/2008/layout/LinedList"/>
    <dgm:cxn modelId="{C88DE5E6-5D26-4DD3-BD98-54B7DC213674}" type="presParOf" srcId="{6972CF11-CD74-454A-B0DF-D3A84D638FBA}" destId="{A2D0CE49-B331-4A55-9A9B-296B80EBED39}" srcOrd="0" destOrd="0" presId="urn:microsoft.com/office/officeart/2008/layout/LinedList"/>
    <dgm:cxn modelId="{A670DBD6-95F6-4A3E-95C6-3B9DD4CFE5F8}" type="presParOf" srcId="{6972CF11-CD74-454A-B0DF-D3A84D638FBA}" destId="{8EB70AD8-D1D6-49AA-8A7F-A757373D8FB5}" srcOrd="1" destOrd="0" presId="urn:microsoft.com/office/officeart/2008/layout/LinedList"/>
    <dgm:cxn modelId="{23E99374-2E9A-43C5-A6C3-CDF6DDBFE23D}" type="presParOf" srcId="{8EB70AD8-D1D6-49AA-8A7F-A757373D8FB5}" destId="{FFE48354-66AA-4258-9F77-37C4E09135B9}" srcOrd="0" destOrd="0" presId="urn:microsoft.com/office/officeart/2008/layout/LinedList"/>
    <dgm:cxn modelId="{0C2752E1-9DCF-4AEA-B62C-DDBEABD62661}" type="presParOf" srcId="{8EB70AD8-D1D6-49AA-8A7F-A757373D8FB5}" destId="{77BB7D0B-53DF-4764-A0CB-228EF222FE66}" srcOrd="1" destOrd="0" presId="urn:microsoft.com/office/officeart/2008/layout/LinedList"/>
    <dgm:cxn modelId="{1E717D52-87B4-4A52-8195-2A8E64188886}" type="presParOf" srcId="{8EB70AD8-D1D6-49AA-8A7F-A757373D8FB5}" destId="{2BA1B882-5359-4648-A4C8-B5A48AFBCB48}" srcOrd="2" destOrd="0" presId="urn:microsoft.com/office/officeart/2008/layout/LinedList"/>
    <dgm:cxn modelId="{6D82B7A3-89B3-4D08-9B16-D46C0D052584}" type="presParOf" srcId="{6972CF11-CD74-454A-B0DF-D3A84D638FBA}" destId="{7847B85B-0FED-4DAB-82AA-4BAB7503C415}" srcOrd="2" destOrd="0" presId="urn:microsoft.com/office/officeart/2008/layout/LinedList"/>
    <dgm:cxn modelId="{B76402EC-0456-435F-85BC-8B9BCC34E33B}" type="presParOf" srcId="{6972CF11-CD74-454A-B0DF-D3A84D638FBA}" destId="{680A7256-7221-4161-97EA-0B02E0487BA4}" srcOrd="3" destOrd="0" presId="urn:microsoft.com/office/officeart/2008/layout/LinedList"/>
    <dgm:cxn modelId="{03E977E1-E928-4A33-B643-43D7878B5DAE}" type="presParOf" srcId="{6972CF11-CD74-454A-B0DF-D3A84D638FBA}" destId="{162D48AE-C1AA-4A6F-AE20-61B3D29E9EFA}" srcOrd="4" destOrd="0" presId="urn:microsoft.com/office/officeart/2008/layout/LinedList"/>
    <dgm:cxn modelId="{7527E097-A021-4FDF-84AF-856A27F385EC}" type="presParOf" srcId="{162D48AE-C1AA-4A6F-AE20-61B3D29E9EFA}" destId="{EDB9D483-5875-49FE-9710-05B08DBDF8FB}" srcOrd="0" destOrd="0" presId="urn:microsoft.com/office/officeart/2008/layout/LinedList"/>
    <dgm:cxn modelId="{E3833678-843A-4D3E-88DA-DFC8F378ECC0}" type="presParOf" srcId="{162D48AE-C1AA-4A6F-AE20-61B3D29E9EFA}" destId="{A1D5415E-C658-49E4-B55F-5DA090A73D6F}" srcOrd="1" destOrd="0" presId="urn:microsoft.com/office/officeart/2008/layout/LinedList"/>
    <dgm:cxn modelId="{975DEB82-8F3A-4333-AEFF-819D6BF11C92}" type="presParOf" srcId="{162D48AE-C1AA-4A6F-AE20-61B3D29E9EFA}" destId="{C2D807D8-EE81-44C1-8275-0C9E5E98032F}" srcOrd="2" destOrd="0" presId="urn:microsoft.com/office/officeart/2008/layout/LinedList"/>
    <dgm:cxn modelId="{09AE3BE9-2A6B-4F8F-89D2-9E78EDF12CD3}" type="presParOf" srcId="{6972CF11-CD74-454A-B0DF-D3A84D638FBA}" destId="{DF53C9C7-3F12-43D7-8BDE-198253FEB74C}" srcOrd="5" destOrd="0" presId="urn:microsoft.com/office/officeart/2008/layout/LinedList"/>
    <dgm:cxn modelId="{734C8BEC-3115-4842-A7F0-21CC9443B1F1}" type="presParOf" srcId="{6972CF11-CD74-454A-B0DF-D3A84D638FBA}" destId="{BC15B792-4C6A-4058-BA82-575321768008}" srcOrd="6" destOrd="0" presId="urn:microsoft.com/office/officeart/2008/layout/LinedList"/>
    <dgm:cxn modelId="{3E2FD4A4-D00D-435C-B2F4-B37C3C424FA7}" type="presParOf" srcId="{6972CF11-CD74-454A-B0DF-D3A84D638FBA}" destId="{60DD6856-81B2-40A7-B540-F244B70F1B58}" srcOrd="7" destOrd="0" presId="urn:microsoft.com/office/officeart/2008/layout/LinedList"/>
    <dgm:cxn modelId="{FAA2D3CC-EA37-4BCB-8072-C686955CF2F8}" type="presParOf" srcId="{60DD6856-81B2-40A7-B540-F244B70F1B58}" destId="{2D39834C-B1AC-410D-8B7E-F2A86F71D57F}" srcOrd="0" destOrd="0" presId="urn:microsoft.com/office/officeart/2008/layout/LinedList"/>
    <dgm:cxn modelId="{89E453A7-6146-4D90-875F-F2A0979B3BF4}" type="presParOf" srcId="{60DD6856-81B2-40A7-B540-F244B70F1B58}" destId="{604B0BBE-811E-4302-BD41-E00CCF3B89EC}" srcOrd="1" destOrd="0" presId="urn:microsoft.com/office/officeart/2008/layout/LinedList"/>
    <dgm:cxn modelId="{DA202FA6-773C-460A-B0C2-9BDA03BC3E42}" type="presParOf" srcId="{60DD6856-81B2-40A7-B540-F244B70F1B58}" destId="{18749E54-CAFF-438E-9EFD-7C9531E7E8EA}" srcOrd="2" destOrd="0" presId="urn:microsoft.com/office/officeart/2008/layout/LinedList"/>
    <dgm:cxn modelId="{9DAF322C-E681-45E3-B92B-09C3E435FE96}" type="presParOf" srcId="{6972CF11-CD74-454A-B0DF-D3A84D638FBA}" destId="{00A76360-0FC5-43CC-92CD-6ECC861B41ED}" srcOrd="8" destOrd="0" presId="urn:microsoft.com/office/officeart/2008/layout/LinedList"/>
    <dgm:cxn modelId="{2C3564BF-783C-450F-9889-C0C7BE34A38C}" type="presParOf" srcId="{6972CF11-CD74-454A-B0DF-D3A84D638FBA}" destId="{F298426D-4165-4A9B-B695-B56EC65A6667}" srcOrd="9" destOrd="0" presId="urn:microsoft.com/office/officeart/2008/layout/LinedList"/>
    <dgm:cxn modelId="{A3A5DC44-1B7A-4297-ABDB-52E93C3709BD}" type="presParOf" srcId="{89CFDADC-52CF-412F-8FB2-6FA7E3B43092}" destId="{266FFFAF-9CFA-46E2-BFE2-AEC25AB3E8AD}" srcOrd="6" destOrd="0" presId="urn:microsoft.com/office/officeart/2008/layout/LinedList"/>
    <dgm:cxn modelId="{969F233B-16C8-4A53-8431-5F3715BB2767}" type="presParOf" srcId="{89CFDADC-52CF-412F-8FB2-6FA7E3B43092}" destId="{0011EA1F-E982-4813-A438-BC6EDBF779DD}" srcOrd="7" destOrd="0" presId="urn:microsoft.com/office/officeart/2008/layout/LinedList"/>
    <dgm:cxn modelId="{58FE94FA-3FA8-4F1F-A9B6-B6473FB6633C}" type="presParOf" srcId="{0011EA1F-E982-4813-A438-BC6EDBF779DD}" destId="{13817B9F-B1D7-4CAE-9B25-4531262C545A}" srcOrd="0" destOrd="0" presId="urn:microsoft.com/office/officeart/2008/layout/LinedList"/>
    <dgm:cxn modelId="{B53FA317-7E89-4883-8260-2486857DE3C7}" type="presParOf" srcId="{0011EA1F-E982-4813-A438-BC6EDBF779DD}" destId="{81D53D19-37CB-44D4-9003-C9EACEF8663A}" srcOrd="1" destOrd="0" presId="urn:microsoft.com/office/officeart/2008/layout/LinedList"/>
    <dgm:cxn modelId="{CCB3FB66-2908-4FBF-B10D-1D2516C1BDB4}" type="presParOf" srcId="{81D53D19-37CB-44D4-9003-C9EACEF8663A}" destId="{E063AF50-025D-4826-8E58-E9761DFAE8A7}" srcOrd="0" destOrd="0" presId="urn:microsoft.com/office/officeart/2008/layout/LinedList"/>
    <dgm:cxn modelId="{0F0345E2-3673-433A-A976-50BD51F9ECC1}" type="presParOf" srcId="{81D53D19-37CB-44D4-9003-C9EACEF8663A}" destId="{D698670C-5164-4E63-BE35-767F1497F340}" srcOrd="1" destOrd="0" presId="urn:microsoft.com/office/officeart/2008/layout/LinedList"/>
    <dgm:cxn modelId="{20A50DE5-AA5C-4FEB-8206-0308C44F6521}" type="presParOf" srcId="{D698670C-5164-4E63-BE35-767F1497F340}" destId="{E8504CC2-970C-4ED2-8D8F-E4533B9580CB}" srcOrd="0" destOrd="0" presId="urn:microsoft.com/office/officeart/2008/layout/LinedList"/>
    <dgm:cxn modelId="{373CA71B-1619-475E-824B-50E08D098370}" type="presParOf" srcId="{D698670C-5164-4E63-BE35-767F1497F340}" destId="{ECA84E09-13BF-4375-A6A7-51A1A4C0A910}" srcOrd="1" destOrd="0" presId="urn:microsoft.com/office/officeart/2008/layout/LinedList"/>
    <dgm:cxn modelId="{00CA19D0-F785-4D2B-88B4-4110448F8914}" type="presParOf" srcId="{D698670C-5164-4E63-BE35-767F1497F340}" destId="{CDCB7325-07F2-4531-9897-ABC0D0C9EABC}" srcOrd="2" destOrd="0" presId="urn:microsoft.com/office/officeart/2008/layout/LinedList"/>
    <dgm:cxn modelId="{52632698-9E4E-4DB5-922A-D271BE0635B9}" type="presParOf" srcId="{81D53D19-37CB-44D4-9003-C9EACEF8663A}" destId="{865B08C5-FACB-41E0-9619-2DA27667750A}" srcOrd="2" destOrd="0" presId="urn:microsoft.com/office/officeart/2008/layout/LinedList"/>
    <dgm:cxn modelId="{0911CE73-B585-45E6-9104-C4932CA21ECC}" type="presParOf" srcId="{81D53D19-37CB-44D4-9003-C9EACEF8663A}" destId="{A9E7D5CD-7A7A-4150-8CFF-42134E3EEDFE}" srcOrd="3" destOrd="0" presId="urn:microsoft.com/office/officeart/2008/layout/LinedList"/>
    <dgm:cxn modelId="{1150C386-25A5-42DC-A608-825AA6485F03}" type="presParOf" srcId="{81D53D19-37CB-44D4-9003-C9EACEF8663A}" destId="{8AC3A920-C7A3-4DA5-B8CD-F368EB8A6DA5}" srcOrd="4" destOrd="0" presId="urn:microsoft.com/office/officeart/2008/layout/LinedList"/>
    <dgm:cxn modelId="{5933EE74-7C91-495E-B75D-02CE1DBAB8FF}" type="presParOf" srcId="{8AC3A920-C7A3-4DA5-B8CD-F368EB8A6DA5}" destId="{9E9F42D8-ECB9-4411-87A3-D82F5FA06745}" srcOrd="0" destOrd="0" presId="urn:microsoft.com/office/officeart/2008/layout/LinedList"/>
    <dgm:cxn modelId="{66E12A6C-AAA9-4CD7-87FE-C5F6C789C3A7}" type="presParOf" srcId="{8AC3A920-C7A3-4DA5-B8CD-F368EB8A6DA5}" destId="{FC411074-8F8C-47D9-B487-F592C55B07A3}" srcOrd="1" destOrd="0" presId="urn:microsoft.com/office/officeart/2008/layout/LinedList"/>
    <dgm:cxn modelId="{26492592-5363-4B81-9253-487796967A3E}" type="presParOf" srcId="{8AC3A920-C7A3-4DA5-B8CD-F368EB8A6DA5}" destId="{05BBEF6E-04ED-4A9D-BCD0-82F4B0E1F161}" srcOrd="2" destOrd="0" presId="urn:microsoft.com/office/officeart/2008/layout/LinedList"/>
    <dgm:cxn modelId="{37A23FB2-49DD-494B-8267-08C7619B9C83}" type="presParOf" srcId="{81D53D19-37CB-44D4-9003-C9EACEF8663A}" destId="{0D0CD7B9-8BE0-41C5-915D-4BBF8A0A7DFA}" srcOrd="5" destOrd="0" presId="urn:microsoft.com/office/officeart/2008/layout/LinedList"/>
    <dgm:cxn modelId="{C37615F9-3653-4AC8-91DF-7FDDBBFA180E}" type="presParOf" srcId="{81D53D19-37CB-44D4-9003-C9EACEF8663A}" destId="{B0460875-1010-419C-9D6E-222C714B453E}" srcOrd="6" destOrd="0" presId="urn:microsoft.com/office/officeart/2008/layout/LinedList"/>
    <dgm:cxn modelId="{9487AAD6-F76A-418F-8BB1-F4D2FF07F56E}" type="presParOf" srcId="{81D53D19-37CB-44D4-9003-C9EACEF8663A}" destId="{AB7669FF-B5FD-41AA-B1E5-E7152517FD74}" srcOrd="7" destOrd="0" presId="urn:microsoft.com/office/officeart/2008/layout/LinedList"/>
    <dgm:cxn modelId="{8274B56A-DF76-4F93-BBB5-16D050FE3831}" type="presParOf" srcId="{AB7669FF-B5FD-41AA-B1E5-E7152517FD74}" destId="{F15A7B37-4B26-4441-A5CD-35AC508829E2}" srcOrd="0" destOrd="0" presId="urn:microsoft.com/office/officeart/2008/layout/LinedList"/>
    <dgm:cxn modelId="{096E1523-EFBD-4D20-837F-18B47401F13C}" type="presParOf" srcId="{AB7669FF-B5FD-41AA-B1E5-E7152517FD74}" destId="{85A3B387-98EF-4F3C-BFD3-A13E038F6964}" srcOrd="1" destOrd="0" presId="urn:microsoft.com/office/officeart/2008/layout/LinedList"/>
    <dgm:cxn modelId="{083D65E2-B5ED-4BE5-A84F-A248E419AF06}" type="presParOf" srcId="{AB7669FF-B5FD-41AA-B1E5-E7152517FD74}" destId="{F8FA5960-56A3-452F-AE7A-A3BA0EDB6413}" srcOrd="2" destOrd="0" presId="urn:microsoft.com/office/officeart/2008/layout/LinedList"/>
    <dgm:cxn modelId="{4F357E68-8A35-4057-A31E-419F3DA9A58E}" type="presParOf" srcId="{81D53D19-37CB-44D4-9003-C9EACEF8663A}" destId="{AA741BC7-8C86-463A-B44A-7ED9372EF38F}" srcOrd="8" destOrd="0" presId="urn:microsoft.com/office/officeart/2008/layout/LinedList"/>
    <dgm:cxn modelId="{5901331B-E7A4-4424-9130-EA4C5E5ECE8B}" type="presParOf" srcId="{81D53D19-37CB-44D4-9003-C9EACEF8663A}" destId="{22D1C9B8-877F-499B-A83C-52E3A6BDBE9D}" srcOrd="9" destOrd="0" presId="urn:microsoft.com/office/officeart/2008/layout/LinedList"/>
    <dgm:cxn modelId="{01A121E8-4962-484C-A27B-9934BA1FE560}" type="presParOf" srcId="{89CFDADC-52CF-412F-8FB2-6FA7E3B43092}" destId="{99EE6B79-0C8D-4E87-95CF-A9E625492EB1}" srcOrd="8" destOrd="0" presId="urn:microsoft.com/office/officeart/2008/layout/LinedList"/>
    <dgm:cxn modelId="{4C33C3A4-9788-45B4-B65E-D6F6456B74F5}" type="presParOf" srcId="{89CFDADC-52CF-412F-8FB2-6FA7E3B43092}" destId="{B23A5059-1E0A-4249-9A4F-E0A83DE2DC1B}" srcOrd="9" destOrd="0" presId="urn:microsoft.com/office/officeart/2008/layout/LinedList"/>
    <dgm:cxn modelId="{EDEFD31D-A6FD-4958-BDD2-34BB9E71E093}" type="presParOf" srcId="{B23A5059-1E0A-4249-9A4F-E0A83DE2DC1B}" destId="{42C6E029-4C69-40DB-BA8E-B53BC13A0C58}" srcOrd="0" destOrd="0" presId="urn:microsoft.com/office/officeart/2008/layout/LinedList"/>
    <dgm:cxn modelId="{BED2F076-9E21-4351-A2ED-EE2459C539BF}" type="presParOf" srcId="{B23A5059-1E0A-4249-9A4F-E0A83DE2DC1B}" destId="{F004208F-FBA0-4D0D-8927-9151A27323C5}" srcOrd="1" destOrd="0" presId="urn:microsoft.com/office/officeart/2008/layout/LinedList"/>
    <dgm:cxn modelId="{F3149A98-664C-45EB-B56A-A261D97068CB}" type="presParOf" srcId="{F004208F-FBA0-4D0D-8927-9151A27323C5}" destId="{A4C50509-49DE-4455-8993-EAA069C13FAD}" srcOrd="0" destOrd="0" presId="urn:microsoft.com/office/officeart/2008/layout/LinedList"/>
    <dgm:cxn modelId="{A30AE3CA-B800-4011-A6D4-6AF9D5F43361}" type="presParOf" srcId="{F004208F-FBA0-4D0D-8927-9151A27323C5}" destId="{792A749C-C951-4607-B24F-F9BCC6874193}" srcOrd="1" destOrd="0" presId="urn:microsoft.com/office/officeart/2008/layout/LinedList"/>
    <dgm:cxn modelId="{0B622352-3BE3-49FE-B415-08DB1D3768F3}" type="presParOf" srcId="{792A749C-C951-4607-B24F-F9BCC6874193}" destId="{2150B653-D08F-451C-98EB-BACB32494CAB}" srcOrd="0" destOrd="0" presId="urn:microsoft.com/office/officeart/2008/layout/LinedList"/>
    <dgm:cxn modelId="{E9E4B5C1-B1A2-4590-A052-C2B180592696}" type="presParOf" srcId="{792A749C-C951-4607-B24F-F9BCC6874193}" destId="{DCAD16E2-785D-4BE3-AF0F-81A6CC68A9F1}" srcOrd="1" destOrd="0" presId="urn:microsoft.com/office/officeart/2008/layout/LinedList"/>
    <dgm:cxn modelId="{F60549F8-6F27-447B-8D3B-E71D94623032}" type="presParOf" srcId="{792A749C-C951-4607-B24F-F9BCC6874193}" destId="{0AB88892-FCD6-469C-A36A-04602ECB6564}" srcOrd="2" destOrd="0" presId="urn:microsoft.com/office/officeart/2008/layout/LinedList"/>
    <dgm:cxn modelId="{6CD9DE72-89F5-483B-9259-B467ED799824}" type="presParOf" srcId="{F004208F-FBA0-4D0D-8927-9151A27323C5}" destId="{F757328A-758D-476A-AD65-2D67B559FFA1}" srcOrd="2" destOrd="0" presId="urn:microsoft.com/office/officeart/2008/layout/LinedList"/>
    <dgm:cxn modelId="{F85A936F-4F09-4E19-9EBD-EB518A7AF73E}" type="presParOf" srcId="{F004208F-FBA0-4D0D-8927-9151A27323C5}" destId="{B97B9790-BA78-4E82-8B5C-56E28A9293F7}" srcOrd="3" destOrd="0" presId="urn:microsoft.com/office/officeart/2008/layout/LinedList"/>
    <dgm:cxn modelId="{2089A064-9809-4F22-82AA-4FF4B9955513}" type="presParOf" srcId="{F004208F-FBA0-4D0D-8927-9151A27323C5}" destId="{512635C3-A199-4E8B-AC82-8F243969F03F}" srcOrd="4" destOrd="0" presId="urn:microsoft.com/office/officeart/2008/layout/LinedList"/>
    <dgm:cxn modelId="{DC1EA35A-AAC2-4171-BDEA-8D06627F3DFA}" type="presParOf" srcId="{512635C3-A199-4E8B-AC82-8F243969F03F}" destId="{AA4D23FE-A707-42E1-AB50-2FBEE8D6BC91}" srcOrd="0" destOrd="0" presId="urn:microsoft.com/office/officeart/2008/layout/LinedList"/>
    <dgm:cxn modelId="{CFA5208F-0D70-4E6C-9382-FE5BC1F2A864}" type="presParOf" srcId="{512635C3-A199-4E8B-AC82-8F243969F03F}" destId="{406621E4-9D36-4FE3-B8CA-F56C39A9BFDC}" srcOrd="1" destOrd="0" presId="urn:microsoft.com/office/officeart/2008/layout/LinedList"/>
    <dgm:cxn modelId="{1CCB09FF-EC6B-4125-931D-5CD2EF6F9C87}" type="presParOf" srcId="{512635C3-A199-4E8B-AC82-8F243969F03F}" destId="{A441E96E-25B8-4F66-A109-09C24B32FC3B}" srcOrd="2" destOrd="0" presId="urn:microsoft.com/office/officeart/2008/layout/LinedList"/>
    <dgm:cxn modelId="{30B2AB16-A200-4CAE-AE4A-B79681EE859E}" type="presParOf" srcId="{F004208F-FBA0-4D0D-8927-9151A27323C5}" destId="{8CB761C6-2905-44DF-949D-E320B9B6D89D}" srcOrd="5" destOrd="0" presId="urn:microsoft.com/office/officeart/2008/layout/LinedList"/>
    <dgm:cxn modelId="{71C62A8C-E548-4A9A-8EC5-16FFD9EE9197}" type="presParOf" srcId="{F004208F-FBA0-4D0D-8927-9151A27323C5}" destId="{7FD334D2-EBCC-465F-8613-87D650506A27}" srcOrd="6" destOrd="0" presId="urn:microsoft.com/office/officeart/2008/layout/LinedList"/>
    <dgm:cxn modelId="{224765D8-6351-4D2A-97A7-6A697900247D}" type="presParOf" srcId="{F004208F-FBA0-4D0D-8927-9151A27323C5}" destId="{963AA96F-EA60-4F98-BE17-3915D5549D13}" srcOrd="7" destOrd="0" presId="urn:microsoft.com/office/officeart/2008/layout/LinedList"/>
    <dgm:cxn modelId="{27B29369-E679-4FC0-B452-696361DCEC10}" type="presParOf" srcId="{963AA96F-EA60-4F98-BE17-3915D5549D13}" destId="{73F38E30-F886-4DB5-B840-C463B47567E8}" srcOrd="0" destOrd="0" presId="urn:microsoft.com/office/officeart/2008/layout/LinedList"/>
    <dgm:cxn modelId="{C36CCAB2-3E83-4562-A474-71C5DDB2B343}" type="presParOf" srcId="{963AA96F-EA60-4F98-BE17-3915D5549D13}" destId="{BBBD137A-DD19-4B47-94A9-E74DB005F299}" srcOrd="1" destOrd="0" presId="urn:microsoft.com/office/officeart/2008/layout/LinedList"/>
    <dgm:cxn modelId="{F768E24F-30D7-46B2-A0B3-D8076583D6C4}" type="presParOf" srcId="{963AA96F-EA60-4F98-BE17-3915D5549D13}" destId="{11AA0402-61D8-4E63-95CD-9B930DD7BFA3}" srcOrd="2" destOrd="0" presId="urn:microsoft.com/office/officeart/2008/layout/LinedList"/>
    <dgm:cxn modelId="{2AB039D4-AC36-4CEF-A1E8-5734217C41BF}" type="presParOf" srcId="{F004208F-FBA0-4D0D-8927-9151A27323C5}" destId="{2A814748-7D5A-482E-8A0A-1BE5B94DF3E3}" srcOrd="8" destOrd="0" presId="urn:microsoft.com/office/officeart/2008/layout/LinedList"/>
    <dgm:cxn modelId="{D56A832B-28B8-412E-B586-6A95AABC22EC}" type="presParOf" srcId="{F004208F-FBA0-4D0D-8927-9151A27323C5}" destId="{2BF635ED-BDBE-4F49-BB12-359D1233FEF2}" srcOrd="9" destOrd="0" presId="urn:microsoft.com/office/officeart/2008/layout/LinedList"/>
    <dgm:cxn modelId="{69315E28-1E8D-4EF4-BAF5-CAFB49234562}" type="presParOf" srcId="{89CFDADC-52CF-412F-8FB2-6FA7E3B43092}" destId="{A406D176-A13B-4CDC-80CD-BA8BDBBA791A}" srcOrd="10" destOrd="0" presId="urn:microsoft.com/office/officeart/2008/layout/LinedList"/>
    <dgm:cxn modelId="{B0DB94D8-2747-4192-9AFD-6ABF53C2A5AA}" type="presParOf" srcId="{89CFDADC-52CF-412F-8FB2-6FA7E3B43092}" destId="{8E259795-B40B-4448-A68F-A279DCFF7A03}" srcOrd="11" destOrd="0" presId="urn:microsoft.com/office/officeart/2008/layout/LinedList"/>
    <dgm:cxn modelId="{11E0FBF1-9B1C-441A-B15C-A46B7E809BA5}" type="presParOf" srcId="{8E259795-B40B-4448-A68F-A279DCFF7A03}" destId="{27814A1F-BD17-4306-A454-CE4CFC842672}" srcOrd="0" destOrd="0" presId="urn:microsoft.com/office/officeart/2008/layout/LinedList"/>
    <dgm:cxn modelId="{CBE869DD-0534-4A8C-8CDD-35F1BE902020}" type="presParOf" srcId="{8E259795-B40B-4448-A68F-A279DCFF7A03}" destId="{C7C2148B-99D2-46E4-AC74-E65369B00025}" srcOrd="1" destOrd="0" presId="urn:microsoft.com/office/officeart/2008/layout/LinedList"/>
    <dgm:cxn modelId="{78316DF3-A99A-448D-B8DA-2144541A3B44}" type="presParOf" srcId="{C7C2148B-99D2-46E4-AC74-E65369B00025}" destId="{900BB101-7F89-41D0-9059-2B5AA750E259}" srcOrd="0" destOrd="0" presId="urn:microsoft.com/office/officeart/2008/layout/LinedList"/>
    <dgm:cxn modelId="{73B22EE9-EDDF-48C3-8FE3-BF8700A9C4E0}" type="presParOf" srcId="{C7C2148B-99D2-46E4-AC74-E65369B00025}" destId="{6FB8FA26-542A-4C68-ACB5-3A06601A9034}" srcOrd="1" destOrd="0" presId="urn:microsoft.com/office/officeart/2008/layout/LinedList"/>
    <dgm:cxn modelId="{04804698-2680-4AEB-8490-7DAF67A41F92}" type="presParOf" srcId="{6FB8FA26-542A-4C68-ACB5-3A06601A9034}" destId="{1BAC1D71-4451-4123-83E7-52EDC84601E2}" srcOrd="0" destOrd="0" presId="urn:microsoft.com/office/officeart/2008/layout/LinedList"/>
    <dgm:cxn modelId="{C024FD02-1289-4525-B939-AAEA46F9CFD6}" type="presParOf" srcId="{6FB8FA26-542A-4C68-ACB5-3A06601A9034}" destId="{630B6D1C-94AB-4EAA-909A-38EF83B04DC4}" srcOrd="1" destOrd="0" presId="urn:microsoft.com/office/officeart/2008/layout/LinedList"/>
    <dgm:cxn modelId="{61C91C0F-6A88-484E-BD92-241C5972727B}" type="presParOf" srcId="{6FB8FA26-542A-4C68-ACB5-3A06601A9034}" destId="{20C73FBF-20D6-4B0A-A7FC-EC510AC6A9B6}" srcOrd="2" destOrd="0" presId="urn:microsoft.com/office/officeart/2008/layout/LinedList"/>
    <dgm:cxn modelId="{5A7398D2-4E9F-4DC7-B2FF-559590A04957}" type="presParOf" srcId="{C7C2148B-99D2-46E4-AC74-E65369B00025}" destId="{DC0D2670-D77F-49FB-8625-DC331A507720}" srcOrd="2" destOrd="0" presId="urn:microsoft.com/office/officeart/2008/layout/LinedList"/>
    <dgm:cxn modelId="{45F09640-9A79-4134-9DFF-CE83870AD318}" type="presParOf" srcId="{C7C2148B-99D2-46E4-AC74-E65369B00025}" destId="{C33DCA77-E57B-4FDF-9844-36DA4AF84419}" srcOrd="3" destOrd="0" presId="urn:microsoft.com/office/officeart/2008/layout/LinedList"/>
    <dgm:cxn modelId="{55CE63AF-048F-4211-8743-D28C081D4879}" type="presParOf" srcId="{C7C2148B-99D2-46E4-AC74-E65369B00025}" destId="{D0C5DD13-BABA-4C4C-BA96-832AC9AD70DA}" srcOrd="4" destOrd="0" presId="urn:microsoft.com/office/officeart/2008/layout/LinedList"/>
    <dgm:cxn modelId="{68B9CE95-4EFF-485D-B3F6-939E041F5A86}" type="presParOf" srcId="{D0C5DD13-BABA-4C4C-BA96-832AC9AD70DA}" destId="{E8777527-57BD-43A7-9D65-CBBB86AEF763}" srcOrd="0" destOrd="0" presId="urn:microsoft.com/office/officeart/2008/layout/LinedList"/>
    <dgm:cxn modelId="{CAC48FF6-B708-4A3D-A958-F129E2AAC732}" type="presParOf" srcId="{D0C5DD13-BABA-4C4C-BA96-832AC9AD70DA}" destId="{EA49C36E-002E-46BD-9D70-4E4248F73BF6}" srcOrd="1" destOrd="0" presId="urn:microsoft.com/office/officeart/2008/layout/LinedList"/>
    <dgm:cxn modelId="{A2C69133-0DC1-48DF-B6D3-A619BA342C42}" type="presParOf" srcId="{D0C5DD13-BABA-4C4C-BA96-832AC9AD70DA}" destId="{50ED0A10-5A13-40A5-BF7B-8767ED4A0F3B}" srcOrd="2" destOrd="0" presId="urn:microsoft.com/office/officeart/2008/layout/LinedList"/>
    <dgm:cxn modelId="{F647EE41-D94B-433F-B0B1-83A4648BDFD2}" type="presParOf" srcId="{C7C2148B-99D2-46E4-AC74-E65369B00025}" destId="{D8CEBC01-88CD-4F59-A5C8-5731CF556330}" srcOrd="5" destOrd="0" presId="urn:microsoft.com/office/officeart/2008/layout/LinedList"/>
    <dgm:cxn modelId="{C111E301-34A0-4DEB-9DA6-0CA8B5318C7C}" type="presParOf" srcId="{C7C2148B-99D2-46E4-AC74-E65369B00025}" destId="{DE5EF69E-6EED-4E19-BA8A-A28374B5A894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D1EA767-ACBC-4B52-9963-643D7BA1732B}" type="doc">
      <dgm:prSet loTypeId="urn:microsoft.com/office/officeart/2005/8/layout/venn1" loCatId="relationship" qsTypeId="urn:microsoft.com/office/officeart/2005/8/quickstyle/simple1" qsCatId="simple" csTypeId="urn:microsoft.com/office/officeart/2005/8/colors/accent2_3" csCatId="accent2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5A8156D1-F85F-4572-8C9D-2EDCE0DE4B86}">
      <dgm:prSet phldrT=""/>
      <dgm:spPr bwMode="auto"/>
      <dgm:t>
        <a:bodyPr/>
        <a:lstStyle/>
        <a:p>
          <a:pPr>
            <a:defRPr/>
          </a:pPr>
          <a:r>
            <a:rPr lang="fr-FR" b="1">
              <a:latin typeface="+mj-lt"/>
            </a:rPr>
            <a:t>Par le visuel (images, art, plateau)</a:t>
          </a:r>
          <a:endParaRPr/>
        </a:p>
        <a:p>
          <a:pPr>
            <a:defRPr/>
          </a:pPr>
          <a:r>
            <a:rPr lang="fr-FR" b="0" strike="noStrike" spc="-1">
              <a:latin typeface="+mj-lt"/>
            </a:rPr>
            <a:t>Que vois-je ? Pourquoi est-ce représenté ainsi ?</a:t>
          </a:r>
          <a:endParaRPr lang="fr-FR">
            <a:latin typeface="+mj-lt"/>
          </a:endParaRPr>
        </a:p>
      </dgm:t>
    </dgm:pt>
    <dgm:pt modelId="{41025B82-4B94-49CB-9768-77DC5A6687E1}" type="parTrans" cxnId="{1A942070-7A1C-4489-A354-38818B4166B0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818B078E-32BC-4521-80C1-807CAADDE0E3}" type="sibTrans" cxnId="{1A942070-7A1C-4489-A354-38818B4166B0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3A705ED7-BA74-47F1-97C2-3E69A550B518}">
      <dgm:prSet phldrT="" custT="1"/>
      <dgm:spPr bwMode="auto"/>
      <dgm:t>
        <a:bodyPr/>
        <a:lstStyle/>
        <a:p>
          <a:pPr>
            <a:defRPr/>
          </a:pPr>
          <a:r>
            <a:rPr lang="fr-FR" sz="900" b="1">
              <a:latin typeface="+mj-lt"/>
            </a:rPr>
            <a:t>Par le son</a:t>
          </a:r>
          <a:endParaRPr lang="fr-FR" sz="800" b="0">
            <a:latin typeface="+mj-lt"/>
          </a:endParaRPr>
        </a:p>
        <a:p>
          <a:pPr>
            <a:defRPr/>
          </a:pPr>
          <a:r>
            <a:rPr lang="fr-FR" sz="800" b="0" strike="noStrike" spc="-1">
              <a:latin typeface="+mj-lt"/>
            </a:rPr>
            <a:t>Pourquoi cette musique ? Pourquoi ces sons ?</a:t>
          </a:r>
          <a:endParaRPr lang="fr-FR" sz="800">
            <a:latin typeface="+mj-lt"/>
          </a:endParaRPr>
        </a:p>
      </dgm:t>
    </dgm:pt>
    <dgm:pt modelId="{1E3CF821-2985-4B1A-9ADD-165176529EE2}" type="parTrans" cxnId="{5D91E2AB-F373-4D23-84A1-75E89271DCB7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0B7422D5-8159-4C2D-BF66-B235C7AAF588}" type="sibTrans" cxnId="{5D91E2AB-F373-4D23-84A1-75E89271DCB7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EA3398F5-96C1-40EA-B2BE-F7E06A58BDE0}">
      <dgm:prSet phldrT="" custT="1"/>
      <dgm:spPr bwMode="auto"/>
      <dgm:t>
        <a:bodyPr/>
        <a:lstStyle/>
        <a:p>
          <a:pPr>
            <a:defRPr/>
          </a:pPr>
          <a:r>
            <a:rPr lang="fr-FR" sz="800" b="1">
              <a:latin typeface="+mj-lt"/>
            </a:rPr>
            <a:t>Par la narration (récit, histoire, mise en scène)</a:t>
          </a:r>
          <a:endParaRPr/>
        </a:p>
        <a:p>
          <a:pPr>
            <a:defRPr/>
          </a:pPr>
          <a:r>
            <a:rPr lang="fr-FR" sz="800" b="0" strike="noStrike" spc="-1">
              <a:latin typeface="+mj-lt"/>
            </a:rPr>
            <a:t>Quelle histoire me raconte le jeu ? Qui me la raconte ?</a:t>
          </a:r>
          <a:endParaRPr lang="fr-FR" sz="800">
            <a:latin typeface="+mj-lt"/>
          </a:endParaRPr>
        </a:p>
      </dgm:t>
    </dgm:pt>
    <dgm:pt modelId="{28F2CD92-066F-4D3F-BFE0-811E2800484A}" type="parTrans" cxnId="{41CE0298-B9AB-44A8-9883-D25674155C3C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8C7AC3B2-27C8-409D-AAE9-966F5D9E7289}" type="sibTrans" cxnId="{41CE0298-B9AB-44A8-9883-D25674155C3C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D9A9B72E-3979-41C4-8173-01A993E3C521}">
      <dgm:prSet phldrT=""/>
      <dgm:spPr bwMode="auto"/>
      <dgm:t>
        <a:bodyPr/>
        <a:lstStyle/>
        <a:p>
          <a:pPr>
            <a:defRPr/>
          </a:pPr>
          <a:r>
            <a:rPr lang="fr-FR" b="1">
              <a:latin typeface="+mj-lt"/>
            </a:rPr>
            <a:t>Par le gameplay</a:t>
          </a:r>
          <a:endParaRPr/>
        </a:p>
        <a:p>
          <a:pPr>
            <a:defRPr/>
          </a:pPr>
          <a:r>
            <a:rPr lang="fr-FR" b="0" strike="noStrike" spc="-1">
              <a:latin typeface="+mj-lt"/>
            </a:rPr>
            <a:t>Ce que je fais dans le jeu, est-il porteur de sens ?</a:t>
          </a:r>
          <a:endParaRPr lang="fr-FR">
            <a:latin typeface="+mj-lt"/>
          </a:endParaRPr>
        </a:p>
      </dgm:t>
    </dgm:pt>
    <dgm:pt modelId="{04F2DD61-DCAA-4103-86F8-B51D7537448F}" type="parTrans" cxnId="{CE90D59D-C694-405F-B3A5-485EEF484B77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4BB04AEA-D5E9-4737-88F3-0767EF0EEF59}" type="sibTrans" cxnId="{CE90D59D-C694-405F-B3A5-485EEF484B77}">
      <dgm:prSet/>
      <dgm:spPr bwMode="auto"/>
      <dgm:t>
        <a:bodyPr/>
        <a:lstStyle/>
        <a:p>
          <a:pPr>
            <a:defRPr/>
          </a:pPr>
          <a:endParaRPr lang="fr-FR">
            <a:latin typeface="+mj-lt"/>
          </a:endParaRPr>
        </a:p>
      </dgm:t>
    </dgm:pt>
    <dgm:pt modelId="{AB8D1476-FE2E-4C36-B465-1B4E5E575397}" type="pres">
      <dgm:prSet presAssocID="{8D1EA767-ACBC-4B52-9963-643D7BA1732B}" presName="compositeShape" presStyleCnt="0">
        <dgm:presLayoutVars>
          <dgm:chMax val="7"/>
          <dgm:dir val="norm"/>
          <dgm:resizeHandles val="exact"/>
        </dgm:presLayoutVars>
      </dgm:prSet>
      <dgm:spPr bwMode="auto"/>
    </dgm:pt>
    <dgm:pt modelId="{2F033039-EB75-41EE-AB6E-ED8007BC271F}" type="pres">
      <dgm:prSet presAssocID="{5A8156D1-F85F-4572-8C9D-2EDCE0DE4B86}" presName="circ1" presStyleLbl="vennNode1" presStyleIdx="0" presStyleCnt="4"/>
      <dgm:spPr bwMode="auto"/>
    </dgm:pt>
    <dgm:pt modelId="{EE5E9234-480F-478E-87A5-FB6CA889DF83}" type="pres">
      <dgm:prSet presAssocID="{5A8156D1-F85F-4572-8C9D-2EDCE0DE4B86}" presName="circ1Tx" presStyleLbl="revTx" presStyleIdx="0" presStyleCnt="0">
        <dgm:presLayoutVars>
          <dgm:chMax val="0"/>
          <dgm:chPref val="0"/>
          <dgm:bulletEnabled val="1"/>
        </dgm:presLayoutVars>
      </dgm:prSet>
      <dgm:spPr bwMode="auto"/>
    </dgm:pt>
    <dgm:pt modelId="{9892031C-A23E-4364-A57C-26995D1D8985}" type="pres">
      <dgm:prSet custLinFactNeighborX="18172" custLinFactNeighborY="1637" presAssocID="{3A705ED7-BA74-47F1-97C2-3E69A550B518}" presName="circ2" presStyleLbl="vennNode1" presStyleIdx="1" presStyleCnt="4"/>
      <dgm:spPr bwMode="auto"/>
    </dgm:pt>
    <dgm:pt modelId="{6F88E87C-6B70-4EF1-AE14-38903EA9F98D}" type="pres">
      <dgm:prSet presAssocID="{3A705ED7-BA74-47F1-97C2-3E69A550B518}" presName="circ2Tx" presStyleLbl="revTx" presStyleIdx="0" presStyleCnt="0">
        <dgm:presLayoutVars>
          <dgm:chMax val="0"/>
          <dgm:chPref val="0"/>
          <dgm:bulletEnabled val="1"/>
        </dgm:presLayoutVars>
      </dgm:prSet>
      <dgm:spPr bwMode="auto"/>
    </dgm:pt>
    <dgm:pt modelId="{A260FBF3-1B94-4338-8AC1-17180EEC2C8B}" type="pres">
      <dgm:prSet custLinFactNeighborY="7407" presAssocID="{EA3398F5-96C1-40EA-B2BE-F7E06A58BDE0}" presName="circ3" presStyleLbl="vennNode1" presStyleIdx="2" presStyleCnt="4"/>
      <dgm:spPr bwMode="auto"/>
    </dgm:pt>
    <dgm:pt modelId="{136BA9CE-9E8D-484E-81B3-4815B5DC1322}" type="pres">
      <dgm:prSet presAssocID="{EA3398F5-96C1-40EA-B2BE-F7E06A58BDE0}" presName="circ3Tx" presStyleLbl="revTx" presStyleIdx="0" presStyleCnt="0">
        <dgm:presLayoutVars>
          <dgm:chMax val="0"/>
          <dgm:chPref val="0"/>
          <dgm:bulletEnabled val="1"/>
        </dgm:presLayoutVars>
      </dgm:prSet>
      <dgm:spPr bwMode="auto"/>
    </dgm:pt>
    <dgm:pt modelId="{DADE23ED-BA0A-4F6D-A719-E82B3B7FCEE2}" type="pres">
      <dgm:prSet custLinFactNeighborX="-21130" custLinFactNeighborY="-1069" presAssocID="{D9A9B72E-3979-41C4-8173-01A993E3C521}" presName="circ4" presStyleLbl="vennNode1" presStyleIdx="3" presStyleCnt="4"/>
      <dgm:spPr bwMode="auto"/>
    </dgm:pt>
    <dgm:pt modelId="{8F00A01B-50E0-4447-BB7F-5540E5816D0B}" type="pres">
      <dgm:prSet presAssocID="{D9A9B72E-3979-41C4-8173-01A993E3C521}" presName="circ4Tx" presStyleLbl="revTx" presStyleIdx="0" presStyleCnt="0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DF304101-1145-4A6A-946A-69BD062821B3}" type="presOf" srcId="{8D1EA767-ACBC-4B52-9963-643D7BA1732B}" destId="{AB8D1476-FE2E-4C36-B465-1B4E5E575397}" srcOrd="0" destOrd="0" presId="urn:microsoft.com/office/officeart/2005/8/layout/venn1"/>
    <dgm:cxn modelId="{2F50ED29-6093-47B4-8D38-E2AAF7A2AE0A}" type="presOf" srcId="{EA3398F5-96C1-40EA-B2BE-F7E06A58BDE0}" destId="{A260FBF3-1B94-4338-8AC1-17180EEC2C8B}" srcOrd="0" destOrd="0" presId="urn:microsoft.com/office/officeart/2005/8/layout/venn1"/>
    <dgm:cxn modelId="{C04AA22E-A612-4436-BCBF-D0DF8B028DAA}" type="presOf" srcId="{5A8156D1-F85F-4572-8C9D-2EDCE0DE4B86}" destId="{2F033039-EB75-41EE-AB6E-ED8007BC271F}" srcOrd="0" destOrd="0" presId="urn:microsoft.com/office/officeart/2005/8/layout/venn1"/>
    <dgm:cxn modelId="{C6FD1E3A-9EEA-4FEB-9BEF-87CF7A7850EE}" type="presOf" srcId="{EA3398F5-96C1-40EA-B2BE-F7E06A58BDE0}" destId="{136BA9CE-9E8D-484E-81B3-4815B5DC1322}" srcOrd="1" destOrd="0" presId="urn:microsoft.com/office/officeart/2005/8/layout/venn1"/>
    <dgm:cxn modelId="{1A942070-7A1C-4489-A354-38818B4166B0}" srcId="{8D1EA767-ACBC-4B52-9963-643D7BA1732B}" destId="{5A8156D1-F85F-4572-8C9D-2EDCE0DE4B86}" srcOrd="0" destOrd="0" parTransId="{41025B82-4B94-49CB-9768-77DC5A6687E1}" sibTransId="{818B078E-32BC-4521-80C1-807CAADDE0E3}"/>
    <dgm:cxn modelId="{41CE0298-B9AB-44A8-9883-D25674155C3C}" srcId="{8D1EA767-ACBC-4B52-9963-643D7BA1732B}" destId="{EA3398F5-96C1-40EA-B2BE-F7E06A58BDE0}" srcOrd="2" destOrd="0" parTransId="{28F2CD92-066F-4D3F-BFE0-811E2800484A}" sibTransId="{8C7AC3B2-27C8-409D-AAE9-966F5D9E7289}"/>
    <dgm:cxn modelId="{CAB75499-312F-4E69-96C1-BDEA0E08C526}" type="presOf" srcId="{3A705ED7-BA74-47F1-97C2-3E69A550B518}" destId="{9892031C-A23E-4364-A57C-26995D1D8985}" srcOrd="0" destOrd="0" presId="urn:microsoft.com/office/officeart/2005/8/layout/venn1"/>
    <dgm:cxn modelId="{CE90D59D-C694-405F-B3A5-485EEF484B77}" srcId="{8D1EA767-ACBC-4B52-9963-643D7BA1732B}" destId="{D9A9B72E-3979-41C4-8173-01A993E3C521}" srcOrd="3" destOrd="0" parTransId="{04F2DD61-DCAA-4103-86F8-B51D7537448F}" sibTransId="{4BB04AEA-D5E9-4737-88F3-0767EF0EEF59}"/>
    <dgm:cxn modelId="{5D91E2AB-F373-4D23-84A1-75E89271DCB7}" srcId="{8D1EA767-ACBC-4B52-9963-643D7BA1732B}" destId="{3A705ED7-BA74-47F1-97C2-3E69A550B518}" srcOrd="1" destOrd="0" parTransId="{1E3CF821-2985-4B1A-9ADD-165176529EE2}" sibTransId="{0B7422D5-8159-4C2D-BF66-B235C7AAF588}"/>
    <dgm:cxn modelId="{0D024CC1-DB47-48A9-A9D0-0F9AA12491F1}" type="presOf" srcId="{3A705ED7-BA74-47F1-97C2-3E69A550B518}" destId="{6F88E87C-6B70-4EF1-AE14-38903EA9F98D}" srcOrd="1" destOrd="0" presId="urn:microsoft.com/office/officeart/2005/8/layout/venn1"/>
    <dgm:cxn modelId="{57F2CEC8-653D-4A91-9BB6-8061AF8249C8}" type="presOf" srcId="{D9A9B72E-3979-41C4-8173-01A993E3C521}" destId="{8F00A01B-50E0-4447-BB7F-5540E5816D0B}" srcOrd="1" destOrd="0" presId="urn:microsoft.com/office/officeart/2005/8/layout/venn1"/>
    <dgm:cxn modelId="{24461CD1-A640-4844-9460-A77DE2FD578E}" type="presOf" srcId="{5A8156D1-F85F-4572-8C9D-2EDCE0DE4B86}" destId="{EE5E9234-480F-478E-87A5-FB6CA889DF83}" srcOrd="1" destOrd="0" presId="urn:microsoft.com/office/officeart/2005/8/layout/venn1"/>
    <dgm:cxn modelId="{1AF3D1D2-556F-44ED-83DC-1D337DF3C25C}" type="presOf" srcId="{D9A9B72E-3979-41C4-8173-01A993E3C521}" destId="{DADE23ED-BA0A-4F6D-A719-E82B3B7FCEE2}" srcOrd="0" destOrd="0" presId="urn:microsoft.com/office/officeart/2005/8/layout/venn1"/>
    <dgm:cxn modelId="{EC2FCA47-F8A2-4FD5-A909-8B85A8E109D7}" type="presParOf" srcId="{AB8D1476-FE2E-4C36-B465-1B4E5E575397}" destId="{2F033039-EB75-41EE-AB6E-ED8007BC271F}" srcOrd="0" destOrd="0" presId="urn:microsoft.com/office/officeart/2005/8/layout/venn1"/>
    <dgm:cxn modelId="{ACFF62DA-1EC1-4D32-B24E-42D41B2C06BA}" type="presParOf" srcId="{AB8D1476-FE2E-4C36-B465-1B4E5E575397}" destId="{EE5E9234-480F-478E-87A5-FB6CA889DF83}" srcOrd="1" destOrd="0" presId="urn:microsoft.com/office/officeart/2005/8/layout/venn1"/>
    <dgm:cxn modelId="{31E5CCBC-3D43-4298-97EA-DB3027CCEEAE}" type="presParOf" srcId="{AB8D1476-FE2E-4C36-B465-1B4E5E575397}" destId="{9892031C-A23E-4364-A57C-26995D1D8985}" srcOrd="2" destOrd="0" presId="urn:microsoft.com/office/officeart/2005/8/layout/venn1"/>
    <dgm:cxn modelId="{BE67AB9E-7C6B-40AC-A6E7-4AF28094088E}" type="presParOf" srcId="{AB8D1476-FE2E-4C36-B465-1B4E5E575397}" destId="{6F88E87C-6B70-4EF1-AE14-38903EA9F98D}" srcOrd="3" destOrd="0" presId="urn:microsoft.com/office/officeart/2005/8/layout/venn1"/>
    <dgm:cxn modelId="{74870013-24EA-49BE-96CA-3702CCF5E10A}" type="presParOf" srcId="{AB8D1476-FE2E-4C36-B465-1B4E5E575397}" destId="{A260FBF3-1B94-4338-8AC1-17180EEC2C8B}" srcOrd="4" destOrd="0" presId="urn:microsoft.com/office/officeart/2005/8/layout/venn1"/>
    <dgm:cxn modelId="{5A5BB230-7C94-406D-9FBC-FC26013FF405}" type="presParOf" srcId="{AB8D1476-FE2E-4C36-B465-1B4E5E575397}" destId="{136BA9CE-9E8D-484E-81B3-4815B5DC1322}" srcOrd="5" destOrd="0" presId="urn:microsoft.com/office/officeart/2005/8/layout/venn1"/>
    <dgm:cxn modelId="{E97F14EB-8BCE-444B-AF52-A82E339A6814}" type="presParOf" srcId="{AB8D1476-FE2E-4C36-B465-1B4E5E575397}" destId="{DADE23ED-BA0A-4F6D-A719-E82B3B7FCEE2}" srcOrd="6" destOrd="0" presId="urn:microsoft.com/office/officeart/2005/8/layout/venn1"/>
    <dgm:cxn modelId="{D333A5FC-9694-424A-B13D-D52F583DDA8C}" type="presParOf" srcId="{AB8D1476-FE2E-4C36-B465-1B4E5E575397}" destId="{8F00A01B-50E0-4447-BB7F-5540E5816D0B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21FAE043-E972-4223-800A-9B523C00DAF6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295390D5-E2A3-4737-8870-E4534D5A4FCD}">
      <dgm:prSet phldrT="" custT="1"/>
      <dgm:spPr bwMode="auto"/>
      <dgm:t>
        <a:bodyPr/>
        <a:lstStyle/>
        <a:p>
          <a:pPr>
            <a:defRPr/>
          </a:pPr>
          <a:r>
            <a:rPr lang="fr-FR" sz="1100"/>
            <a:t>Des sujets mieux balisés</a:t>
          </a:r>
          <a:endParaRPr/>
        </a:p>
      </dgm:t>
    </dgm:pt>
    <dgm:pt modelId="{747CA6E9-BC54-44F6-8145-476A6ED6D0CF}" type="parTrans" cxnId="{E54E5063-29DF-4765-9933-633748B65AFC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F3FFC64D-59F7-4208-A38F-DDE246A3F687}" type="sibTrans" cxnId="{E54E5063-29DF-4765-9933-633748B65AFC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EBD47F44-4DB3-4C62-BC6B-DD768C1D9A9B}">
      <dgm:prSet phldrT="" custT="1"/>
      <dgm:spPr bwMode="auto"/>
      <dgm:t>
        <a:bodyPr/>
        <a:lstStyle/>
        <a:p>
          <a:pPr>
            <a:defRPr/>
          </a:pPr>
          <a:r>
            <a:rPr lang="fr-FR" sz="1100"/>
            <a:t>Wiki Moodle pour centraliser les travaux</a:t>
          </a:r>
          <a:endParaRPr/>
        </a:p>
      </dgm:t>
    </dgm:pt>
    <dgm:pt modelId="{7BE73BCB-37AA-4245-9682-13FFAC4F1F82}" type="parTrans" cxnId="{10ABF8C1-E508-4967-AFDF-DC88AD3CD647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6DE89DE-418B-4C96-9D7A-463F60F1E8C9}" type="sibTrans" cxnId="{10ABF8C1-E508-4967-AFDF-DC88AD3CD647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FE41AAE2-A33A-4944-9F56-6415EC3CB3C0}">
      <dgm:prSet phldrT="" custT="1"/>
      <dgm:spPr bwMode="auto"/>
      <dgm:t>
        <a:bodyPr/>
        <a:lstStyle/>
        <a:p>
          <a:pPr>
            <a:defRPr/>
          </a:pPr>
          <a:r>
            <a:rPr lang="fr-FR" sz="1100"/>
            <a:t>Nouveau séquençage plus progressif</a:t>
          </a:r>
          <a:endParaRPr/>
        </a:p>
      </dgm:t>
    </dgm:pt>
    <dgm:pt modelId="{DAB328C0-6DC9-4FC1-BED2-EA4E3222642B}" type="sibTrans" cxnId="{39057B52-F76A-44EE-B7FD-39589AF7B29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552D9B67-15FA-40CA-BF40-B0CBEE9009C9}" type="parTrans" cxnId="{39057B52-F76A-44EE-B7FD-39589AF7B29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80AFB878-5A4D-4305-8562-38E0D72D2537}" type="pres">
      <dgm:prSet presAssocID="{21FAE043-E972-4223-800A-9B523C00DAF6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448A41A7-AD44-4263-873D-E5F7B6A171DE}" type="pres">
      <dgm:prSet presAssocID="{295390D5-E2A3-4737-8870-E4534D5A4FCD}" presName="root" presStyleCnt="0"/>
      <dgm:spPr bwMode="auto"/>
    </dgm:pt>
    <dgm:pt modelId="{15110028-3450-4EA7-ABF8-07828021C78F}" type="pres">
      <dgm:prSet presAssocID="{295390D5-E2A3-4737-8870-E4534D5A4FCD}" presName="rootComposite" presStyleCnt="0"/>
      <dgm:spPr bwMode="auto"/>
    </dgm:pt>
    <dgm:pt modelId="{68E3F745-9EBC-4D33-9E1D-24BFF0DC25F4}" type="pres">
      <dgm:prSet custLinFactNeighborX="-100000" custLinFactNeighborY="5634" custLinFactX="-10297" custScaleX="122158" presAssocID="{295390D5-E2A3-4737-8870-E4534D5A4FCD}" presName="rootText" presStyleLbl="node1" presStyleIdx="0" presStyleCnt="3"/>
      <dgm:spPr bwMode="auto"/>
    </dgm:pt>
    <dgm:pt modelId="{99CE75C8-E7E7-40E6-9378-BCB4FCD3C854}" type="pres">
      <dgm:prSet presAssocID="{295390D5-E2A3-4737-8870-E4534D5A4FCD}" presName="rootConnector" presStyleLbl="node1" presStyleIdx="0" presStyleCnt="3"/>
      <dgm:spPr bwMode="auto"/>
    </dgm:pt>
    <dgm:pt modelId="{F5C83D0A-8DD4-46CF-9B33-AE42F73EB201}" type="pres">
      <dgm:prSet presAssocID="{295390D5-E2A3-4737-8870-E4534D5A4FCD}" presName="childShape" presStyleCnt="0"/>
      <dgm:spPr bwMode="auto"/>
    </dgm:pt>
    <dgm:pt modelId="{3AE00A3D-A33F-4BE8-9604-002D3CCF46EA}" type="pres">
      <dgm:prSet presAssocID="{FE41AAE2-A33A-4944-9F56-6415EC3CB3C0}" presName="root" presStyleCnt="0"/>
      <dgm:spPr bwMode="auto"/>
    </dgm:pt>
    <dgm:pt modelId="{9464B664-1CDF-4946-91D4-1746F73BE470}" type="pres">
      <dgm:prSet presAssocID="{FE41AAE2-A33A-4944-9F56-6415EC3CB3C0}" presName="rootComposite" presStyleCnt="0"/>
      <dgm:spPr bwMode="auto"/>
    </dgm:pt>
    <dgm:pt modelId="{24084012-675D-412F-8E18-FC0FF58594DB}" type="pres">
      <dgm:prSet custLinFactNeighborX="-25787" custLinFactNeighborY="3323" custScaleX="277954" presAssocID="{FE41AAE2-A33A-4944-9F56-6415EC3CB3C0}" presName="rootText" presStyleLbl="node1" presStyleIdx="1" presStyleCnt="3"/>
      <dgm:spPr bwMode="auto"/>
    </dgm:pt>
    <dgm:pt modelId="{9938CFBF-69DD-4952-B81B-C8BA2816950F}" type="pres">
      <dgm:prSet presAssocID="{FE41AAE2-A33A-4944-9F56-6415EC3CB3C0}" presName="rootConnector" presStyleLbl="node1" presStyleIdx="1" presStyleCnt="3"/>
      <dgm:spPr bwMode="auto"/>
    </dgm:pt>
    <dgm:pt modelId="{8BE03011-98F6-443A-AF8F-7D5EEF2E33A1}" type="pres">
      <dgm:prSet presAssocID="{FE41AAE2-A33A-4944-9F56-6415EC3CB3C0}" presName="childShape" presStyleCnt="0"/>
      <dgm:spPr bwMode="auto"/>
    </dgm:pt>
    <dgm:pt modelId="{9D7C9321-0DD5-420F-9580-256670ECA422}" type="pres">
      <dgm:prSet presAssocID="{EBD47F44-4DB3-4C62-BC6B-DD768C1D9A9B}" presName="root" presStyleCnt="0"/>
      <dgm:spPr bwMode="auto"/>
    </dgm:pt>
    <dgm:pt modelId="{AB8BFE5E-4B65-4317-BE31-CE9DA257D4EF}" type="pres">
      <dgm:prSet presAssocID="{EBD47F44-4DB3-4C62-BC6B-DD768C1D9A9B}" presName="rootComposite" presStyleCnt="0"/>
      <dgm:spPr bwMode="auto"/>
    </dgm:pt>
    <dgm:pt modelId="{3CD4679E-042C-42C5-B685-CAAF0F76AF15}" type="pres">
      <dgm:prSet custLinFactNeighborX="100000" custLinFactNeighborY="-7402" custLinFactX="1731" custScaleX="301165" presAssocID="{EBD47F44-4DB3-4C62-BC6B-DD768C1D9A9B}" presName="rootText" presStyleLbl="node1" presStyleIdx="2" presStyleCnt="3"/>
      <dgm:spPr bwMode="auto"/>
    </dgm:pt>
    <dgm:pt modelId="{B020278E-AB3F-4640-BF68-BBA273AC9E13}" type="pres">
      <dgm:prSet presAssocID="{EBD47F44-4DB3-4C62-BC6B-DD768C1D9A9B}" presName="rootConnector" presStyleLbl="node1" presStyleIdx="2" presStyleCnt="3"/>
      <dgm:spPr bwMode="auto"/>
    </dgm:pt>
    <dgm:pt modelId="{466D1B29-4063-466F-9F65-E67E8F3268F9}" type="pres">
      <dgm:prSet presAssocID="{EBD47F44-4DB3-4C62-BC6B-DD768C1D9A9B}" presName="childShape" presStyleCnt="0"/>
      <dgm:spPr bwMode="auto"/>
    </dgm:pt>
  </dgm:ptLst>
  <dgm:cxnLst>
    <dgm:cxn modelId="{1A476A01-205F-490D-A6E3-4FE046FAFCD8}" type="presOf" srcId="{21FAE043-E972-4223-800A-9B523C00DAF6}" destId="{80AFB878-5A4D-4305-8562-38E0D72D2537}" srcOrd="0" destOrd="0" presId="urn:microsoft.com/office/officeart/2005/8/layout/hierarchy3"/>
    <dgm:cxn modelId="{2E5FF907-E180-4528-817E-FA2A26CE3604}" type="presOf" srcId="{EBD47F44-4DB3-4C62-BC6B-DD768C1D9A9B}" destId="{B020278E-AB3F-4640-BF68-BBA273AC9E13}" srcOrd="1" destOrd="0" presId="urn:microsoft.com/office/officeart/2005/8/layout/hierarchy3"/>
    <dgm:cxn modelId="{E54E5063-29DF-4765-9933-633748B65AFC}" srcId="{21FAE043-E972-4223-800A-9B523C00DAF6}" destId="{295390D5-E2A3-4737-8870-E4534D5A4FCD}" srcOrd="0" destOrd="0" parTransId="{747CA6E9-BC54-44F6-8145-476A6ED6D0CF}" sibTransId="{F3FFC64D-59F7-4208-A38F-DDE246A3F687}"/>
    <dgm:cxn modelId="{39057B52-F76A-44EE-B7FD-39589AF7B291}" srcId="{21FAE043-E972-4223-800A-9B523C00DAF6}" destId="{FE41AAE2-A33A-4944-9F56-6415EC3CB3C0}" srcOrd="1" destOrd="0" parTransId="{552D9B67-15FA-40CA-BF40-B0CBEE9009C9}" sibTransId="{DAB328C0-6DC9-4FC1-BED2-EA4E3222642B}"/>
    <dgm:cxn modelId="{81052C73-070D-4B77-A952-267BF6DD7A05}" type="presOf" srcId="{295390D5-E2A3-4737-8870-E4534D5A4FCD}" destId="{99CE75C8-E7E7-40E6-9378-BCB4FCD3C854}" srcOrd="1" destOrd="0" presId="urn:microsoft.com/office/officeart/2005/8/layout/hierarchy3"/>
    <dgm:cxn modelId="{6EDABF95-0BF4-4EF7-9858-21304C7E97B5}" type="presOf" srcId="{FE41AAE2-A33A-4944-9F56-6415EC3CB3C0}" destId="{24084012-675D-412F-8E18-FC0FF58594DB}" srcOrd="0" destOrd="0" presId="urn:microsoft.com/office/officeart/2005/8/layout/hierarchy3"/>
    <dgm:cxn modelId="{6C535CA4-F48C-403D-AC25-39A784281E84}" type="presOf" srcId="{EBD47F44-4DB3-4C62-BC6B-DD768C1D9A9B}" destId="{3CD4679E-042C-42C5-B685-CAAF0F76AF15}" srcOrd="0" destOrd="0" presId="urn:microsoft.com/office/officeart/2005/8/layout/hierarchy3"/>
    <dgm:cxn modelId="{ACE1A1A4-6472-475B-B649-21C73FDA6E4F}" type="presOf" srcId="{295390D5-E2A3-4737-8870-E4534D5A4FCD}" destId="{68E3F745-9EBC-4D33-9E1D-24BFF0DC25F4}" srcOrd="0" destOrd="0" presId="urn:microsoft.com/office/officeart/2005/8/layout/hierarchy3"/>
    <dgm:cxn modelId="{C064E3B5-592D-4564-B9EA-658B41AE1375}" type="presOf" srcId="{FE41AAE2-A33A-4944-9F56-6415EC3CB3C0}" destId="{9938CFBF-69DD-4952-B81B-C8BA2816950F}" srcOrd="1" destOrd="0" presId="urn:microsoft.com/office/officeart/2005/8/layout/hierarchy3"/>
    <dgm:cxn modelId="{10ABF8C1-E508-4967-AFDF-DC88AD3CD647}" srcId="{21FAE043-E972-4223-800A-9B523C00DAF6}" destId="{EBD47F44-4DB3-4C62-BC6B-DD768C1D9A9B}" srcOrd="2" destOrd="0" parTransId="{7BE73BCB-37AA-4245-9682-13FFAC4F1F82}" sibTransId="{16DE89DE-418B-4C96-9D7A-463F60F1E8C9}"/>
    <dgm:cxn modelId="{AF3ECEF7-9740-4011-A61A-1EF530187D91}" type="presParOf" srcId="{80AFB878-5A4D-4305-8562-38E0D72D2537}" destId="{448A41A7-AD44-4263-873D-E5F7B6A171DE}" srcOrd="0" destOrd="0" presId="urn:microsoft.com/office/officeart/2005/8/layout/hierarchy3"/>
    <dgm:cxn modelId="{63C7F910-0F80-4734-939B-17392B0CBDBB}" type="presParOf" srcId="{448A41A7-AD44-4263-873D-E5F7B6A171DE}" destId="{15110028-3450-4EA7-ABF8-07828021C78F}" srcOrd="0" destOrd="0" presId="urn:microsoft.com/office/officeart/2005/8/layout/hierarchy3"/>
    <dgm:cxn modelId="{3814FBCB-A9DF-4A72-BCCC-F6144685338E}" type="presParOf" srcId="{15110028-3450-4EA7-ABF8-07828021C78F}" destId="{68E3F745-9EBC-4D33-9E1D-24BFF0DC25F4}" srcOrd="0" destOrd="0" presId="urn:microsoft.com/office/officeart/2005/8/layout/hierarchy3"/>
    <dgm:cxn modelId="{4EB2B288-2059-4C26-95E9-05045CE4994D}" type="presParOf" srcId="{15110028-3450-4EA7-ABF8-07828021C78F}" destId="{99CE75C8-E7E7-40E6-9378-BCB4FCD3C854}" srcOrd="1" destOrd="0" presId="urn:microsoft.com/office/officeart/2005/8/layout/hierarchy3"/>
    <dgm:cxn modelId="{2AFAAE95-2691-420A-A564-33925C9B85AF}" type="presParOf" srcId="{448A41A7-AD44-4263-873D-E5F7B6A171DE}" destId="{F5C83D0A-8DD4-46CF-9B33-AE42F73EB201}" srcOrd="1" destOrd="0" presId="urn:microsoft.com/office/officeart/2005/8/layout/hierarchy3"/>
    <dgm:cxn modelId="{92CAD0B5-D934-4F20-9EA0-17A037F0DC88}" type="presParOf" srcId="{80AFB878-5A4D-4305-8562-38E0D72D2537}" destId="{3AE00A3D-A33F-4BE8-9604-002D3CCF46EA}" srcOrd="1" destOrd="0" presId="urn:microsoft.com/office/officeart/2005/8/layout/hierarchy3"/>
    <dgm:cxn modelId="{46D14AFF-01CA-4F40-9BAD-50CFE10196F2}" type="presParOf" srcId="{3AE00A3D-A33F-4BE8-9604-002D3CCF46EA}" destId="{9464B664-1CDF-4946-91D4-1746F73BE470}" srcOrd="0" destOrd="0" presId="urn:microsoft.com/office/officeart/2005/8/layout/hierarchy3"/>
    <dgm:cxn modelId="{F721955A-4402-4074-9441-5DB1FAE201E3}" type="presParOf" srcId="{9464B664-1CDF-4946-91D4-1746F73BE470}" destId="{24084012-675D-412F-8E18-FC0FF58594DB}" srcOrd="0" destOrd="0" presId="urn:microsoft.com/office/officeart/2005/8/layout/hierarchy3"/>
    <dgm:cxn modelId="{A1088F2F-5516-4C9D-A5C7-DD85DC3CFE2E}" type="presParOf" srcId="{9464B664-1CDF-4946-91D4-1746F73BE470}" destId="{9938CFBF-69DD-4952-B81B-C8BA2816950F}" srcOrd="1" destOrd="0" presId="urn:microsoft.com/office/officeart/2005/8/layout/hierarchy3"/>
    <dgm:cxn modelId="{0DCDCBEC-2DAE-400A-B162-BF8DF6758517}" type="presParOf" srcId="{3AE00A3D-A33F-4BE8-9604-002D3CCF46EA}" destId="{8BE03011-98F6-443A-AF8F-7D5EEF2E33A1}" srcOrd="1" destOrd="0" presId="urn:microsoft.com/office/officeart/2005/8/layout/hierarchy3"/>
    <dgm:cxn modelId="{31BC4D66-4B04-46C6-BCD5-7EC02FA8FE01}" type="presParOf" srcId="{80AFB878-5A4D-4305-8562-38E0D72D2537}" destId="{9D7C9321-0DD5-420F-9580-256670ECA422}" srcOrd="2" destOrd="0" presId="urn:microsoft.com/office/officeart/2005/8/layout/hierarchy3"/>
    <dgm:cxn modelId="{BD26FD36-A87F-4049-96B7-8B1E6168ECBD}" type="presParOf" srcId="{9D7C9321-0DD5-420F-9580-256670ECA422}" destId="{AB8BFE5E-4B65-4317-BE31-CE9DA257D4EF}" srcOrd="0" destOrd="0" presId="urn:microsoft.com/office/officeart/2005/8/layout/hierarchy3"/>
    <dgm:cxn modelId="{5CB46D1C-471D-41F3-AD3B-EF549F6EBE05}" type="presParOf" srcId="{AB8BFE5E-4B65-4317-BE31-CE9DA257D4EF}" destId="{3CD4679E-042C-42C5-B685-CAAF0F76AF15}" srcOrd="0" destOrd="0" presId="urn:microsoft.com/office/officeart/2005/8/layout/hierarchy3"/>
    <dgm:cxn modelId="{3D5BFD26-B771-42F9-863C-B998E2F9A379}" type="presParOf" srcId="{AB8BFE5E-4B65-4317-BE31-CE9DA257D4EF}" destId="{B020278E-AB3F-4640-BF68-BBA273AC9E13}" srcOrd="1" destOrd="0" presId="urn:microsoft.com/office/officeart/2005/8/layout/hierarchy3"/>
    <dgm:cxn modelId="{DA58DAE1-6419-4F45-9AE8-0B2FA17CBA00}" type="presParOf" srcId="{9D7C9321-0DD5-420F-9580-256670ECA422}" destId="{466D1B29-4063-466F-9F65-E67E8F3268F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378842385" name=""/>
      <dsp:cNvGrpSpPr/>
    </dsp:nvGrpSpPr>
    <dsp:grpSpPr bwMode="auto">
      <a:xfrm>
        <a:off x="0" y="0"/>
        <a:ext cx="5040560" cy="1384995"/>
        <a:chOff x="0" y="0"/>
        <a:chExt cx="5040560" cy="1384995"/>
      </a:xfrm>
    </dsp:grpSpPr>
    <dsp:sp modelId="{63E7A10A-BF11-4FED-B2A6-A93CDD96ED11}">
      <dsp:nvSpPr>
        <dsp:cNvPr id="0" name=""/>
        <dsp:cNvSpPr/>
      </dsp:nvSpPr>
      <dsp:spPr bwMode="auto">
        <a:xfrm>
          <a:off x="378041" y="0"/>
          <a:ext cx="4284476" cy="13849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C3FF44C-2672-4F1F-9505-3DED312FEA2F}">
      <dsp:nvSpPr>
        <dsp:cNvPr id="0" name=""/>
        <dsp:cNvSpPr/>
      </dsp:nvSpPr>
      <dsp:spPr bwMode="auto">
        <a:xfrm>
          <a:off x="2215" y="415498"/>
          <a:ext cx="968486" cy="553998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479" tIns="30479" rIns="30479" bIns="30479" numCol="1" spcCol="1270" rtlCol="0" fromWordArt="0" anchor="ctr" anchorCtr="0" forceAA="0" upright="0" compatLnSpc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/>
            <a:t>CM1 : L’Histoire de l’Histoire</a:t>
          </a:r>
          <a:endParaRPr sz="800"/>
        </a:p>
      </dsp:txBody>
      <dsp:txXfrm>
        <a:off x="29259" y="442542"/>
        <a:ext cx="914398" cy="499909"/>
      </dsp:txXfrm>
    </dsp:sp>
    <dsp:sp modelId="{79D39A16-0823-406D-840C-0148B2E6C30D}">
      <dsp:nvSpPr>
        <dsp:cNvPr id="0" name=""/>
        <dsp:cNvSpPr/>
      </dsp:nvSpPr>
      <dsp:spPr bwMode="auto">
        <a:xfrm>
          <a:off x="1019125" y="415498"/>
          <a:ext cx="968486" cy="553998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480" tIns="30480" rIns="30480" bIns="30480" numCol="1" spcCol="1270" rtlCol="0" fromWordArt="0" anchor="ctr" anchorCtr="0" forceAA="0" upright="0" compatLnSpc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/>
            <a:t>CM2 : Les usages politiques de l’Histoire</a:t>
          </a:r>
          <a:endParaRPr sz="800"/>
        </a:p>
      </dsp:txBody>
      <dsp:txXfrm>
        <a:off x="1046169" y="442542"/>
        <a:ext cx="914398" cy="499909"/>
      </dsp:txXfrm>
    </dsp:sp>
    <dsp:sp modelId="{DCD709C1-5877-48BA-AF82-4C909E490DD0}">
      <dsp:nvSpPr>
        <dsp:cNvPr id="0" name=""/>
        <dsp:cNvSpPr/>
      </dsp:nvSpPr>
      <dsp:spPr bwMode="auto">
        <a:xfrm>
          <a:off x="2036036" y="415498"/>
          <a:ext cx="968486" cy="553998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480" tIns="30480" rIns="30480" bIns="30480" numCol="1" spcCol="1270" rtlCol="0" fromWordArt="0" anchor="ctr" anchorCtr="0" forceAA="0" upright="0" compatLnSpc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/>
            <a:t>CM3 : Vulgariser l’Histoire, de la salle de classe à Internet</a:t>
          </a:r>
          <a:endParaRPr sz="800"/>
        </a:p>
      </dsp:txBody>
      <dsp:txXfrm>
        <a:off x="2063080" y="442542"/>
        <a:ext cx="914398" cy="499909"/>
      </dsp:txXfrm>
    </dsp:sp>
    <dsp:sp modelId="{5350ED31-E969-4F68-BBF0-7EAE3957F795}">
      <dsp:nvSpPr>
        <dsp:cNvPr id="0" name=""/>
        <dsp:cNvSpPr/>
      </dsp:nvSpPr>
      <dsp:spPr bwMode="auto">
        <a:xfrm>
          <a:off x="3052947" y="415498"/>
          <a:ext cx="968486" cy="553998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480" tIns="30480" rIns="30480" bIns="30480" numCol="1" spcCol="1270" rtlCol="0" fromWordArt="0" anchor="ctr" anchorCtr="0" forceAA="0" upright="0" compatLnSpc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/>
            <a:t>CM4 : Du parchemin au pop-corn : l'Histoire dans la culture populaire</a:t>
          </a:r>
          <a:endParaRPr sz="800"/>
        </a:p>
      </dsp:txBody>
      <dsp:txXfrm>
        <a:off x="3079990" y="442542"/>
        <a:ext cx="914398" cy="499909"/>
      </dsp:txXfrm>
    </dsp:sp>
    <dsp:sp modelId="{09849F43-9656-4B50-953B-B13D8EC57024}">
      <dsp:nvSpPr>
        <dsp:cNvPr id="0" name=""/>
        <dsp:cNvSpPr/>
      </dsp:nvSpPr>
      <dsp:spPr bwMode="auto">
        <a:xfrm>
          <a:off x="4069858" y="415498"/>
          <a:ext cx="968486" cy="553998"/>
        </a:xfrm>
        <a:prstGeom prst="roundRect">
          <a:avLst>
            <a:gd name="adj" fmla="val 166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479" tIns="30479" rIns="30479" bIns="30479" numCol="1" spcCol="1270" rtlCol="0" fromWordArt="0" anchor="ctr" anchorCtr="0" forceAA="0" upright="0" compatLnSpc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/>
            <a:t>CM5 : Contrepoint Géographie</a:t>
          </a:r>
          <a:endParaRPr sz="800"/>
        </a:p>
      </dsp:txBody>
      <dsp:txXfrm>
        <a:off x="4096902" y="442542"/>
        <a:ext cx="914398" cy="499909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17779761" name=""/>
      <dsp:cNvGrpSpPr/>
    </dsp:nvGrpSpPr>
    <dsp:grpSpPr bwMode="auto">
      <a:xfrm>
        <a:off x="0" y="0"/>
        <a:ext cx="8136904" cy="1790908"/>
        <a:chOff x="0" y="0"/>
        <a:chExt cx="8136904" cy="1790908"/>
      </a:xfrm>
    </dsp:grpSpPr>
    <dsp:sp modelId="{B0E8C8A0-3579-4EC7-A9A4-3432637D2A04}">
      <dsp:nvSpPr>
        <dsp:cNvPr id="0" name=""/>
        <dsp:cNvSpPr/>
      </dsp:nvSpPr>
      <dsp:spPr bwMode="auto">
        <a:xfrm>
          <a:off x="0" y="537272"/>
          <a:ext cx="8136904" cy="716363"/>
        </a:xfrm>
        <a:prstGeom prst="notchedRightArrow">
          <a:avLst>
            <a:gd name="adj1" fmla="val 50000"/>
            <a:gd name="adj2" fmla="val 5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397F45C-1689-4D5D-81D2-B5BC118D3BB1}">
      <dsp:nvSpPr>
        <dsp:cNvPr id="0" name=""/>
        <dsp:cNvSpPr/>
      </dsp:nvSpPr>
      <dsp:spPr bwMode="auto">
        <a:xfrm>
          <a:off x="2011" y="0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b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2014</a:t>
          </a:r>
          <a:r>
            <a:rPr lang="fr-FR" sz="700"/>
            <a:t> : Première séance jeux vidéo (</a:t>
          </a:r>
          <a:r>
            <a:rPr lang="fr-FR" sz="700" b="0" i="1"/>
            <a:t>Assassin’s Creed </a:t>
          </a:r>
          <a:r>
            <a:rPr lang="fr-FR" sz="700" b="0" i="1"/>
            <a:t>Unity</a:t>
          </a:r>
          <a:r>
            <a:rPr lang="fr-FR" sz="700" b="0" i="1"/>
            <a:t> </a:t>
          </a:r>
          <a:r>
            <a:rPr lang="fr-FR" sz="700"/>
            <a:t>en classe de 4ème)</a:t>
          </a:r>
          <a:endParaRPr sz="700"/>
        </a:p>
      </dsp:txBody>
      <dsp:txXfrm>
        <a:off x="2011" y="0"/>
        <a:ext cx="1171069" cy="716363"/>
      </dsp:txXfrm>
    </dsp:sp>
    <dsp:sp modelId="{2CCC406B-3DB5-4217-BC3D-2FFE8F34094D}">
      <dsp:nvSpPr>
        <dsp:cNvPr id="0" name=""/>
        <dsp:cNvSpPr/>
      </dsp:nvSpPr>
      <dsp:spPr bwMode="auto">
        <a:xfrm>
          <a:off x="498001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782CDEB0-3D5A-4605-8F1D-980B5A47F983}">
      <dsp:nvSpPr>
        <dsp:cNvPr id="0" name=""/>
        <dsp:cNvSpPr/>
      </dsp:nvSpPr>
      <dsp:spPr bwMode="auto">
        <a:xfrm>
          <a:off x="1231635" y="1074544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t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2017</a:t>
          </a:r>
          <a:r>
            <a:rPr lang="fr-FR" sz="700"/>
            <a:t> : Création de la chaine </a:t>
          </a:r>
          <a:r>
            <a:rPr lang="fr-FR" sz="700"/>
            <a:t>Youtube</a:t>
          </a:r>
          <a:r>
            <a:rPr lang="fr-FR" sz="700"/>
            <a:t> Histoire en jeux</a:t>
          </a:r>
          <a:endParaRPr sz="700"/>
        </a:p>
      </dsp:txBody>
      <dsp:txXfrm>
        <a:off x="1231635" y="1074544"/>
        <a:ext cx="1171069" cy="716363"/>
      </dsp:txXfrm>
    </dsp:sp>
    <dsp:sp modelId="{C9D663E6-EA7F-48C8-8F38-946F55F2F01A}">
      <dsp:nvSpPr>
        <dsp:cNvPr id="0" name=""/>
        <dsp:cNvSpPr/>
      </dsp:nvSpPr>
      <dsp:spPr bwMode="auto">
        <a:xfrm>
          <a:off x="1727625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04454552-FF3A-4C62-B33C-273DC16EE0D2}">
      <dsp:nvSpPr>
        <dsp:cNvPr id="0" name=""/>
        <dsp:cNvSpPr/>
      </dsp:nvSpPr>
      <dsp:spPr bwMode="auto">
        <a:xfrm>
          <a:off x="2461259" y="0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b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2018</a:t>
          </a:r>
          <a:r>
            <a:rPr lang="fr-FR" sz="700"/>
            <a:t> : Première séance jouée (</a:t>
          </a:r>
          <a:r>
            <a:rPr lang="fr-FR" sz="700" i="1"/>
            <a:t>Battlefield</a:t>
          </a:r>
          <a:r>
            <a:rPr lang="fr-FR" sz="700" i="1"/>
            <a:t> 1 </a:t>
          </a:r>
          <a:r>
            <a:rPr lang="fr-FR" sz="700"/>
            <a:t>en 3ème)</a:t>
          </a:r>
          <a:endParaRPr sz="700"/>
        </a:p>
      </dsp:txBody>
      <dsp:txXfrm>
        <a:off x="2461259" y="0"/>
        <a:ext cx="1171069" cy="716363"/>
      </dsp:txXfrm>
    </dsp:sp>
    <dsp:sp modelId="{1AA3AFCE-9814-4B63-8325-DBE5FCCFECB8}">
      <dsp:nvSpPr>
        <dsp:cNvPr id="0" name=""/>
        <dsp:cNvSpPr/>
      </dsp:nvSpPr>
      <dsp:spPr bwMode="auto">
        <a:xfrm>
          <a:off x="2957249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7C530E9-751B-4890-BFDF-9FF98046ECE2}">
      <dsp:nvSpPr>
        <dsp:cNvPr id="0" name=""/>
        <dsp:cNvSpPr/>
      </dsp:nvSpPr>
      <dsp:spPr bwMode="auto">
        <a:xfrm>
          <a:off x="3690883" y="1074544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t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2019</a:t>
          </a:r>
          <a:r>
            <a:rPr lang="fr-FR" sz="700"/>
            <a:t> : Chargé de mission « Ludicisation » (DRANE – Rectorat de Clermont-Ferrand)</a:t>
          </a:r>
          <a:endParaRPr sz="700"/>
        </a:p>
      </dsp:txBody>
      <dsp:txXfrm>
        <a:off x="3690883" y="1074544"/>
        <a:ext cx="1171069" cy="716363"/>
      </dsp:txXfrm>
    </dsp:sp>
    <dsp:sp modelId="{0A3E6067-7C85-4036-9469-8430E3976B6A}">
      <dsp:nvSpPr>
        <dsp:cNvPr id="0" name=""/>
        <dsp:cNvSpPr/>
      </dsp:nvSpPr>
      <dsp:spPr bwMode="auto">
        <a:xfrm>
          <a:off x="4186873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F49CBC50-ED75-4680-AAE7-C26BFC927246}">
      <dsp:nvSpPr>
        <dsp:cNvPr id="0" name=""/>
        <dsp:cNvSpPr/>
      </dsp:nvSpPr>
      <dsp:spPr bwMode="auto">
        <a:xfrm>
          <a:off x="4920507" y="0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b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2020</a:t>
          </a:r>
          <a:r>
            <a:rPr lang="fr-FR" sz="700"/>
            <a:t> : Ateliers de création de jeux géolocalisés (Collège </a:t>
          </a:r>
          <a:r>
            <a:rPr lang="fr-FR" sz="700"/>
            <a:t>Audembron</a:t>
          </a:r>
          <a:r>
            <a:rPr lang="fr-FR" sz="700"/>
            <a:t> – Thiers)</a:t>
          </a:r>
          <a:endParaRPr sz="700"/>
        </a:p>
      </dsp:txBody>
      <dsp:txXfrm>
        <a:off x="4920507" y="0"/>
        <a:ext cx="1171069" cy="716363"/>
      </dsp:txXfrm>
    </dsp:sp>
    <dsp:sp modelId="{6AF96A9A-E7C1-4815-8BC1-7B5B8C0FBCB3}">
      <dsp:nvSpPr>
        <dsp:cNvPr id="0" name=""/>
        <dsp:cNvSpPr/>
      </dsp:nvSpPr>
      <dsp:spPr bwMode="auto">
        <a:xfrm>
          <a:off x="5416497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DF6ED20-38D9-4FAF-B96A-8A806DF1F4CB}">
      <dsp:nvSpPr>
        <dsp:cNvPr id="0" name=""/>
        <dsp:cNvSpPr/>
      </dsp:nvSpPr>
      <dsp:spPr bwMode="auto">
        <a:xfrm>
          <a:off x="6150131" y="1074544"/>
          <a:ext cx="1171069" cy="71636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9784" tIns="49784" rIns="49784" bIns="49784" numCol="1" spcCol="1270" rtlCol="0" fromWordArt="0" anchor="t" anchorCtr="1" forceAA="0" upright="0" compatLnSpc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700" b="1"/>
            <a:t>2022</a:t>
          </a:r>
          <a:r>
            <a:rPr lang="fr-FR" sz="700"/>
            <a:t> :</a:t>
          </a:r>
          <a:endParaRPr sz="700"/>
        </a:p>
        <a:p>
          <a:pPr marL="57150" lvl="1" indent="-5715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fr-FR" sz="700"/>
            <a:t>Création de la Game Jam des Rendez-vous de l’Histoire </a:t>
          </a:r>
          <a:endParaRPr sz="700"/>
        </a:p>
        <a:p>
          <a:pPr marL="57150" lvl="1" indent="-5715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fr-FR" sz="700"/>
            <a:t>Participation </a:t>
          </a:r>
          <a:r>
            <a:rPr lang="fr-FR" sz="700"/>
            <a:t>Gtnum</a:t>
          </a:r>
          <a:r>
            <a:rPr lang="fr-FR" sz="700"/>
            <a:t> « </a:t>
          </a:r>
          <a:r>
            <a:rPr lang="fr-FR" sz="700"/>
            <a:t>CréaJV</a:t>
          </a:r>
          <a:r>
            <a:rPr lang="fr-FR" sz="700"/>
            <a:t> »</a:t>
          </a:r>
          <a:endParaRPr sz="700"/>
        </a:p>
      </dsp:txBody>
      <dsp:txXfrm>
        <a:off x="6150131" y="1074544"/>
        <a:ext cx="1171069" cy="716363"/>
      </dsp:txXfrm>
    </dsp:sp>
    <dsp:sp modelId="{6E1D09DB-950B-4C0A-B129-2593FDB16536}">
      <dsp:nvSpPr>
        <dsp:cNvPr id="0" name=""/>
        <dsp:cNvSpPr/>
      </dsp:nvSpPr>
      <dsp:spPr bwMode="auto">
        <a:xfrm>
          <a:off x="6646121" y="805908"/>
          <a:ext cx="179090" cy="179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063418344" name=""/>
      <dsp:cNvGrpSpPr/>
    </dsp:nvGrpSpPr>
    <dsp:grpSpPr bwMode="auto">
      <a:xfrm>
        <a:off x="0" y="0"/>
        <a:ext cx="3630302" cy="3960440"/>
        <a:chOff x="0" y="0"/>
        <a:chExt cx="3630302" cy="3960440"/>
      </a:xfrm>
    </dsp:grpSpPr>
    <dsp:sp modelId="{70EE15C4-13EB-47A4-9D34-96F44A379703}">
      <dsp:nvSpPr>
        <dsp:cNvPr id="0" name=""/>
        <dsp:cNvSpPr/>
      </dsp:nvSpPr>
      <dsp:spPr bwMode="auto">
        <a:xfrm>
          <a:off x="0" y="1933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EE4DB85-2481-4E77-83BB-75A6FE4DBEC0}">
      <dsp:nvSpPr>
        <dsp:cNvPr id="0" name=""/>
        <dsp:cNvSpPr/>
      </dsp:nvSpPr>
      <dsp:spPr bwMode="auto">
        <a:xfrm>
          <a:off x="0" y="1933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1. Objectifs et finalité du jeu</a:t>
          </a:r>
          <a:endParaRPr lang="fr-FR" sz="900"/>
        </a:p>
      </dsp:txBody>
      <dsp:txXfrm>
        <a:off x="0" y="1933"/>
        <a:ext cx="726060" cy="659428"/>
      </dsp:txXfrm>
    </dsp:sp>
    <dsp:sp modelId="{46284A76-9048-473B-9D91-99F34DA73953}">
      <dsp:nvSpPr>
        <dsp:cNvPr id="0" name=""/>
        <dsp:cNvSpPr/>
      </dsp:nvSpPr>
      <dsp:spPr bwMode="auto">
        <a:xfrm>
          <a:off x="780514" y="12237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Un but à </a:t>
          </a:r>
          <a:r>
            <a:rPr lang="fr-FR" sz="600" b="1"/>
            <a:t>atteindre</a:t>
          </a:r>
          <a:r>
            <a:rPr lang="fr-FR" sz="600"/>
            <a:t> (ex. gagner des points, résoudre une énigme, être le dernier survivant)</a:t>
          </a:r>
          <a:endParaRPr/>
        </a:p>
      </dsp:txBody>
      <dsp:txXfrm>
        <a:off x="780514" y="12237"/>
        <a:ext cx="2849786" cy="206071"/>
      </dsp:txXfrm>
    </dsp:sp>
    <dsp:sp modelId="{075F30E0-24C0-49DA-831D-4A9865926BAB}">
      <dsp:nvSpPr>
        <dsp:cNvPr id="0" name=""/>
        <dsp:cNvSpPr/>
      </dsp:nvSpPr>
      <dsp:spPr bwMode="auto">
        <a:xfrm>
          <a:off x="726060" y="218308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07C7AE2-D406-42AC-987C-D81916F16E52}">
      <dsp:nvSpPr>
        <dsp:cNvPr id="0" name=""/>
        <dsp:cNvSpPr/>
      </dsp:nvSpPr>
      <dsp:spPr bwMode="auto">
        <a:xfrm>
          <a:off x="780514" y="228612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système de victoire ou d’échec</a:t>
          </a:r>
          <a:r>
            <a:rPr lang="fr-FR" sz="600"/>
            <a:t> (ex. conditions de gain et de perte, compétition ou coopération)</a:t>
          </a:r>
          <a:endParaRPr/>
        </a:p>
      </dsp:txBody>
      <dsp:txXfrm>
        <a:off x="780514" y="228612"/>
        <a:ext cx="2849786" cy="206071"/>
      </dsp:txXfrm>
    </dsp:sp>
    <dsp:sp modelId="{485AC042-1123-4817-A487-939D9067C58B}">
      <dsp:nvSpPr>
        <dsp:cNvPr id="0" name=""/>
        <dsp:cNvSpPr/>
      </dsp:nvSpPr>
      <dsp:spPr bwMode="auto">
        <a:xfrm>
          <a:off x="726060" y="434683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B150AB3-48B1-44B7-9C9C-E3BAF053E000}">
      <dsp:nvSpPr>
        <dsp:cNvPr id="0" name=""/>
        <dsp:cNvSpPr/>
      </dsp:nvSpPr>
      <dsp:spPr bwMode="auto">
        <a:xfrm>
          <a:off x="780514" y="444987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Une progression</a:t>
          </a:r>
          <a:r>
            <a:rPr lang="fr-FR" sz="600"/>
            <a:t> (ex. montée en difficulté, accumulation de ressources, </a:t>
          </a:r>
          <a:r>
            <a:rPr lang="fr-FR" sz="500"/>
            <a:t>développement de stratégies)</a:t>
          </a:r>
          <a:endParaRPr/>
        </a:p>
      </dsp:txBody>
      <dsp:txXfrm>
        <a:off x="780514" y="444987"/>
        <a:ext cx="2849786" cy="206071"/>
      </dsp:txXfrm>
    </dsp:sp>
    <dsp:sp modelId="{A6B8BBDE-0361-4807-8BE2-FAC4388E2652}">
      <dsp:nvSpPr>
        <dsp:cNvPr id="0" name=""/>
        <dsp:cNvSpPr/>
      </dsp:nvSpPr>
      <dsp:spPr bwMode="auto">
        <a:xfrm>
          <a:off x="726060" y="651058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079B327-0D3F-4FB5-8743-09BD6443F757}">
      <dsp:nvSpPr>
        <dsp:cNvPr id="0" name=""/>
        <dsp:cNvSpPr/>
      </dsp:nvSpPr>
      <dsp:spPr bwMode="auto">
        <a:xfrm>
          <a:off x="0" y="661362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1A89FFD-077B-4734-A27C-AA06D786CD3C}">
      <dsp:nvSpPr>
        <dsp:cNvPr id="0" name=""/>
        <dsp:cNvSpPr/>
      </dsp:nvSpPr>
      <dsp:spPr bwMode="auto">
        <a:xfrm>
          <a:off x="0" y="661362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2. </a:t>
          </a:r>
          <a:r>
            <a:rPr lang="fr-FR" sz="900" b="1"/>
            <a:t>Règles et cadre structurant</a:t>
          </a:r>
          <a:endParaRPr lang="fr-FR" sz="900"/>
        </a:p>
      </dsp:txBody>
      <dsp:txXfrm>
        <a:off x="0" y="661362"/>
        <a:ext cx="726060" cy="659428"/>
      </dsp:txXfrm>
    </dsp:sp>
    <dsp:sp modelId="{BEB6FF44-7D7A-4F3F-A442-D570C3D79564}">
      <dsp:nvSpPr>
        <dsp:cNvPr id="0" name=""/>
        <dsp:cNvSpPr/>
      </dsp:nvSpPr>
      <dsp:spPr bwMode="auto">
        <a:xfrm>
          <a:off x="780514" y="671666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Des règles explicites</a:t>
          </a:r>
          <a:r>
            <a:rPr lang="fr-FR" sz="500"/>
            <a:t> (ex. </a:t>
          </a:r>
          <a:r>
            <a:rPr lang="fr-FR" sz="600"/>
            <a:t>contraintes, conditions d’action, interdits)</a:t>
          </a:r>
          <a:endParaRPr/>
        </a:p>
      </dsp:txBody>
      <dsp:txXfrm>
        <a:off x="780514" y="671666"/>
        <a:ext cx="2849786" cy="206071"/>
      </dsp:txXfrm>
    </dsp:sp>
    <dsp:sp modelId="{5D3B1499-D822-40A9-B468-3DBDCED28429}">
      <dsp:nvSpPr>
        <dsp:cNvPr id="0" name=""/>
        <dsp:cNvSpPr/>
      </dsp:nvSpPr>
      <dsp:spPr bwMode="auto">
        <a:xfrm>
          <a:off x="726060" y="877736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8692FBE-69CD-4235-B2B1-E9943DFA269C}">
      <dsp:nvSpPr>
        <dsp:cNvPr id="0" name=""/>
        <dsp:cNvSpPr/>
      </dsp:nvSpPr>
      <dsp:spPr bwMode="auto">
        <a:xfrm>
          <a:off x="780514" y="888041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cadre délimité</a:t>
          </a:r>
          <a:r>
            <a:rPr lang="fr-FR" sz="600"/>
            <a:t> (ex. espace de jeu, durée limitée ou non)</a:t>
          </a:r>
          <a:endParaRPr/>
        </a:p>
      </dsp:txBody>
      <dsp:txXfrm>
        <a:off x="780514" y="888041"/>
        <a:ext cx="2849786" cy="206071"/>
      </dsp:txXfrm>
    </dsp:sp>
    <dsp:sp modelId="{8850C567-5992-49B6-92B5-A53964360057}">
      <dsp:nvSpPr>
        <dsp:cNvPr id="0" name=""/>
        <dsp:cNvSpPr/>
      </dsp:nvSpPr>
      <dsp:spPr bwMode="auto">
        <a:xfrm>
          <a:off x="726060" y="1094112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0A73B3A-65E6-4E5A-98C4-8C5D5209A230}">
      <dsp:nvSpPr>
        <dsp:cNvPr id="0" name=""/>
        <dsp:cNvSpPr/>
      </dsp:nvSpPr>
      <dsp:spPr bwMode="auto">
        <a:xfrm>
          <a:off x="780514" y="1104416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équilibre entre contraintes </a:t>
          </a:r>
          <a:r>
            <a:rPr lang="fr-FR" sz="500" b="1"/>
            <a:t>et liberté</a:t>
          </a:r>
          <a:r>
            <a:rPr lang="fr-FR" sz="500"/>
            <a:t> (ex. prise de décision dans un cadre défini)</a:t>
          </a:r>
          <a:endParaRPr/>
        </a:p>
      </dsp:txBody>
      <dsp:txXfrm>
        <a:off x="780514" y="1104416"/>
        <a:ext cx="2849786" cy="206071"/>
      </dsp:txXfrm>
    </dsp:sp>
    <dsp:sp modelId="{510FE6AC-8BE1-4070-9F6E-35E285506E28}">
      <dsp:nvSpPr>
        <dsp:cNvPr id="0" name=""/>
        <dsp:cNvSpPr/>
      </dsp:nvSpPr>
      <dsp:spPr bwMode="auto">
        <a:xfrm>
          <a:off x="726060" y="1310487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4FC9760-6A80-44CA-9EEA-631B326F9834}">
      <dsp:nvSpPr>
        <dsp:cNvPr id="0" name=""/>
        <dsp:cNvSpPr/>
      </dsp:nvSpPr>
      <dsp:spPr bwMode="auto">
        <a:xfrm>
          <a:off x="0" y="1320791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29D0CF4-5F48-4EDE-80D3-CA3CEFC85A74}">
      <dsp:nvSpPr>
        <dsp:cNvPr id="0" name=""/>
        <dsp:cNvSpPr/>
      </dsp:nvSpPr>
      <dsp:spPr bwMode="auto">
        <a:xfrm>
          <a:off x="0" y="1320791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3. Interaction et dynamique sociale</a:t>
          </a:r>
          <a:endParaRPr lang="fr-FR" sz="900"/>
        </a:p>
      </dsp:txBody>
      <dsp:txXfrm>
        <a:off x="0" y="1320791"/>
        <a:ext cx="726060" cy="659428"/>
      </dsp:txXfrm>
    </dsp:sp>
    <dsp:sp modelId="{77BB7D0B-53DF-4764-A0CB-228EF222FE66}">
      <dsp:nvSpPr>
        <dsp:cNvPr id="0" name=""/>
        <dsp:cNvSpPr/>
      </dsp:nvSpPr>
      <dsp:spPr bwMode="auto">
        <a:xfrm>
          <a:off x="780514" y="1331094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Un ou plusieurs joueurs</a:t>
          </a:r>
          <a:r>
            <a:rPr lang="fr-FR" sz="500"/>
            <a:t> (ex. solo</a:t>
          </a:r>
          <a:r>
            <a:rPr lang="fr-FR" sz="600"/>
            <a:t>, multi-joueur, équipes)</a:t>
          </a:r>
          <a:endParaRPr/>
        </a:p>
      </dsp:txBody>
      <dsp:txXfrm>
        <a:off x="780514" y="1331094"/>
        <a:ext cx="2849786" cy="206071"/>
      </dsp:txXfrm>
    </dsp:sp>
    <dsp:sp modelId="{7847B85B-0FED-4DAB-82AA-4BAB7503C415}">
      <dsp:nvSpPr>
        <dsp:cNvPr id="0" name=""/>
        <dsp:cNvSpPr/>
      </dsp:nvSpPr>
      <dsp:spPr bwMode="auto">
        <a:xfrm>
          <a:off x="726060" y="1537166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1D5415E-C658-49E4-B55F-5DA090A73D6F}">
      <dsp:nvSpPr>
        <dsp:cNvPr id="0" name=""/>
        <dsp:cNvSpPr/>
      </dsp:nvSpPr>
      <dsp:spPr bwMode="auto">
        <a:xfrm>
          <a:off x="780514" y="1547469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Des interactions spécifiques</a:t>
          </a:r>
          <a:r>
            <a:rPr lang="fr-FR" sz="600"/>
            <a:t> (ex. coopération, confrontation, négociation, bluff)</a:t>
          </a:r>
          <a:endParaRPr/>
        </a:p>
      </dsp:txBody>
      <dsp:txXfrm>
        <a:off x="780514" y="1547469"/>
        <a:ext cx="2849786" cy="206071"/>
      </dsp:txXfrm>
    </dsp:sp>
    <dsp:sp modelId="{DF53C9C7-3F12-43D7-8BDE-198253FEB74C}">
      <dsp:nvSpPr>
        <dsp:cNvPr id="0" name=""/>
        <dsp:cNvSpPr/>
      </dsp:nvSpPr>
      <dsp:spPr bwMode="auto">
        <a:xfrm>
          <a:off x="726060" y="1753541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04B0BBE-811E-4302-BD41-E00CCF3B89EC}">
      <dsp:nvSpPr>
        <dsp:cNvPr id="0" name=""/>
        <dsp:cNvSpPr/>
      </dsp:nvSpPr>
      <dsp:spPr bwMode="auto">
        <a:xfrm>
          <a:off x="780514" y="1763844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Une influence mutuelle des joueurs</a:t>
          </a:r>
          <a:r>
            <a:rPr lang="fr-FR" sz="600"/>
            <a:t> (ex. impact des actions des </a:t>
          </a:r>
          <a:r>
            <a:rPr lang="fr-FR" sz="500"/>
            <a:t>uns sur les autres)</a:t>
          </a:r>
          <a:endParaRPr/>
        </a:p>
      </dsp:txBody>
      <dsp:txXfrm>
        <a:off x="780514" y="1763844"/>
        <a:ext cx="2849786" cy="206071"/>
      </dsp:txXfrm>
    </dsp:sp>
    <dsp:sp modelId="{00A76360-0FC5-43CC-92CD-6ECC861B41ED}">
      <dsp:nvSpPr>
        <dsp:cNvPr id="0" name=""/>
        <dsp:cNvSpPr/>
      </dsp:nvSpPr>
      <dsp:spPr bwMode="auto">
        <a:xfrm>
          <a:off x="726060" y="1969916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66FFFAF-9CFA-46E2-BFE2-AEC25AB3E8AD}">
      <dsp:nvSpPr>
        <dsp:cNvPr id="0" name=""/>
        <dsp:cNvSpPr/>
      </dsp:nvSpPr>
      <dsp:spPr bwMode="auto">
        <a:xfrm>
          <a:off x="0" y="1980219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13817B9F-B1D7-4CAE-9B25-4531262C545A}">
      <dsp:nvSpPr>
        <dsp:cNvPr id="0" name=""/>
        <dsp:cNvSpPr/>
      </dsp:nvSpPr>
      <dsp:spPr bwMode="auto">
        <a:xfrm>
          <a:off x="0" y="1980220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4. Mécaniques et actions possibles</a:t>
          </a:r>
          <a:endParaRPr lang="fr-FR" sz="900"/>
        </a:p>
      </dsp:txBody>
      <dsp:txXfrm>
        <a:off x="0" y="1980220"/>
        <a:ext cx="726060" cy="659428"/>
      </dsp:txXfrm>
    </dsp:sp>
    <dsp:sp modelId="{ECA84E09-13BF-4375-A6A7-51A1A4C0A910}">
      <dsp:nvSpPr>
        <dsp:cNvPr id="0" name=""/>
        <dsp:cNvSpPr/>
      </dsp:nvSpPr>
      <dsp:spPr bwMode="auto">
        <a:xfrm>
          <a:off x="780514" y="1990523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Des actions définies</a:t>
          </a:r>
          <a:r>
            <a:rPr lang="fr-FR" sz="500"/>
            <a:t> (ex. jouer </a:t>
          </a:r>
          <a:r>
            <a:rPr lang="fr-FR" sz="600"/>
            <a:t>une carte, déplacer un pion, résoudre une énigme)</a:t>
          </a:r>
          <a:endParaRPr/>
        </a:p>
      </dsp:txBody>
      <dsp:txXfrm>
        <a:off x="780514" y="1990523"/>
        <a:ext cx="2849786" cy="206071"/>
      </dsp:txXfrm>
    </dsp:sp>
    <dsp:sp modelId="{865B08C5-FACB-41E0-9619-2DA27667750A}">
      <dsp:nvSpPr>
        <dsp:cNvPr id="0" name=""/>
        <dsp:cNvSpPr/>
      </dsp:nvSpPr>
      <dsp:spPr bwMode="auto">
        <a:xfrm>
          <a:off x="726060" y="2196595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C411074-8F8C-47D9-B487-F592C55B07A3}">
      <dsp:nvSpPr>
        <dsp:cNvPr id="0" name=""/>
        <dsp:cNvSpPr/>
      </dsp:nvSpPr>
      <dsp:spPr bwMode="auto">
        <a:xfrm>
          <a:off x="780514" y="2206898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principe de choix et de décision</a:t>
          </a:r>
          <a:r>
            <a:rPr lang="fr-FR" sz="600"/>
            <a:t> (ex. choix tactiques, hasard, prises de risque)</a:t>
          </a:r>
          <a:endParaRPr/>
        </a:p>
      </dsp:txBody>
      <dsp:txXfrm>
        <a:off x="780514" y="2206898"/>
        <a:ext cx="2849786" cy="206071"/>
      </dsp:txXfrm>
    </dsp:sp>
    <dsp:sp modelId="{0D0CD7B9-8BE0-41C5-915D-4BBF8A0A7DFA}">
      <dsp:nvSpPr>
        <dsp:cNvPr id="0" name=""/>
        <dsp:cNvSpPr/>
      </dsp:nvSpPr>
      <dsp:spPr bwMode="auto">
        <a:xfrm>
          <a:off x="726060" y="2412970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5A3B387-98EF-4F3C-BFD3-A13E038F6964}">
      <dsp:nvSpPr>
        <dsp:cNvPr id="0" name=""/>
        <dsp:cNvSpPr/>
      </dsp:nvSpPr>
      <dsp:spPr bwMode="auto">
        <a:xfrm>
          <a:off x="780514" y="2423273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Une gestion des ressources et du hasard</a:t>
          </a:r>
          <a:r>
            <a:rPr lang="fr-FR" sz="600"/>
            <a:t> (ex. allocation de points, tirage aléatoire</a:t>
          </a:r>
          <a:r>
            <a:rPr lang="fr-FR" sz="500"/>
            <a:t>, déduction logique)</a:t>
          </a:r>
          <a:endParaRPr/>
        </a:p>
      </dsp:txBody>
      <dsp:txXfrm>
        <a:off x="780514" y="2423273"/>
        <a:ext cx="2849786" cy="206071"/>
      </dsp:txXfrm>
    </dsp:sp>
    <dsp:sp modelId="{AA741BC7-8C86-463A-B44A-7ED9372EF38F}">
      <dsp:nvSpPr>
        <dsp:cNvPr id="0" name=""/>
        <dsp:cNvSpPr/>
      </dsp:nvSpPr>
      <dsp:spPr bwMode="auto">
        <a:xfrm>
          <a:off x="726060" y="2629345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9EE6B79-0C8D-4E87-95CF-A9E625492EB1}">
      <dsp:nvSpPr>
        <dsp:cNvPr id="0" name=""/>
        <dsp:cNvSpPr/>
      </dsp:nvSpPr>
      <dsp:spPr bwMode="auto">
        <a:xfrm>
          <a:off x="0" y="2639648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42C6E029-4C69-40DB-BA8E-B53BC13A0C58}">
      <dsp:nvSpPr>
        <dsp:cNvPr id="0" name=""/>
        <dsp:cNvSpPr/>
      </dsp:nvSpPr>
      <dsp:spPr bwMode="auto">
        <a:xfrm>
          <a:off x="0" y="2639648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5. Immersion et engagement ludique</a:t>
          </a:r>
          <a:endParaRPr lang="fr-FR" sz="900"/>
        </a:p>
      </dsp:txBody>
      <dsp:txXfrm>
        <a:off x="0" y="2639648"/>
        <a:ext cx="726060" cy="659428"/>
      </dsp:txXfrm>
    </dsp:sp>
    <dsp:sp modelId="{DCAD16E2-785D-4BE3-AF0F-81A6CC68A9F1}">
      <dsp:nvSpPr>
        <dsp:cNvPr id="0" name=""/>
        <dsp:cNvSpPr/>
      </dsp:nvSpPr>
      <dsp:spPr bwMode="auto">
        <a:xfrm>
          <a:off x="780514" y="2649952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Un univers ou une </a:t>
          </a:r>
          <a:r>
            <a:rPr lang="fr-FR" sz="600" b="1"/>
            <a:t>thématique</a:t>
          </a:r>
          <a:r>
            <a:rPr lang="fr-FR" sz="600"/>
            <a:t> (ex. médiéval, science-fiction, historique, abstrait)</a:t>
          </a:r>
          <a:endParaRPr/>
        </a:p>
      </dsp:txBody>
      <dsp:txXfrm>
        <a:off x="780514" y="2649952"/>
        <a:ext cx="2849786" cy="206071"/>
      </dsp:txXfrm>
    </dsp:sp>
    <dsp:sp modelId="{F757328A-758D-476A-AD65-2D67B559FFA1}">
      <dsp:nvSpPr>
        <dsp:cNvPr id="0" name=""/>
        <dsp:cNvSpPr/>
      </dsp:nvSpPr>
      <dsp:spPr bwMode="auto">
        <a:xfrm>
          <a:off x="726060" y="2856023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06621E4-9D36-4FE3-B8CA-F56C39A9BFDC}">
      <dsp:nvSpPr>
        <dsp:cNvPr id="0" name=""/>
        <dsp:cNvSpPr/>
      </dsp:nvSpPr>
      <dsp:spPr bwMode="auto">
        <a:xfrm>
          <a:off x="780514" y="2866327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système de récompense ou de gratification</a:t>
          </a:r>
          <a:r>
            <a:rPr lang="fr-FR" sz="600"/>
            <a:t> (ex. plaisir de réussir, satisfaction de progresser, immersion dans une histoire)</a:t>
          </a:r>
          <a:endParaRPr/>
        </a:p>
      </dsp:txBody>
      <dsp:txXfrm>
        <a:off x="780514" y="2866327"/>
        <a:ext cx="2849786" cy="206071"/>
      </dsp:txXfrm>
    </dsp:sp>
    <dsp:sp modelId="{8CB761C6-2905-44DF-949D-E320B9B6D89D}">
      <dsp:nvSpPr>
        <dsp:cNvPr id="0" name=""/>
        <dsp:cNvSpPr/>
      </dsp:nvSpPr>
      <dsp:spPr bwMode="auto">
        <a:xfrm>
          <a:off x="726060" y="3072398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BBD137A-DD19-4B47-94A9-E74DB005F299}">
      <dsp:nvSpPr>
        <dsp:cNvPr id="0" name=""/>
        <dsp:cNvSpPr/>
      </dsp:nvSpPr>
      <dsp:spPr bwMode="auto">
        <a:xfrm>
          <a:off x="780514" y="3082702"/>
          <a:ext cx="2849786" cy="20607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Une implication émotionnelle</a:t>
          </a:r>
          <a:r>
            <a:rPr lang="fr-FR" sz="600"/>
            <a:t> (ex. tension, suspense</a:t>
          </a:r>
          <a:r>
            <a:rPr lang="fr-FR" sz="500"/>
            <a:t>, frustration, satisfaction)</a:t>
          </a:r>
          <a:endParaRPr/>
        </a:p>
      </dsp:txBody>
      <dsp:txXfrm>
        <a:off x="780514" y="3082702"/>
        <a:ext cx="2849786" cy="206071"/>
      </dsp:txXfrm>
    </dsp:sp>
    <dsp:sp modelId="{2A814748-7D5A-482E-8A0A-1BE5B94DF3E3}">
      <dsp:nvSpPr>
        <dsp:cNvPr id="0" name=""/>
        <dsp:cNvSpPr/>
      </dsp:nvSpPr>
      <dsp:spPr bwMode="auto">
        <a:xfrm>
          <a:off x="726060" y="3288773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406D176-A13B-4CDC-80CD-BA8BDBBA791A}">
      <dsp:nvSpPr>
        <dsp:cNvPr id="0" name=""/>
        <dsp:cNvSpPr/>
      </dsp:nvSpPr>
      <dsp:spPr bwMode="auto">
        <a:xfrm>
          <a:off x="0" y="3299077"/>
          <a:ext cx="3630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7814A1F-BD17-4306-A454-CE4CFC842672}">
      <dsp:nvSpPr>
        <dsp:cNvPr id="0" name=""/>
        <dsp:cNvSpPr/>
      </dsp:nvSpPr>
      <dsp:spPr bwMode="auto">
        <a:xfrm>
          <a:off x="0" y="3299077"/>
          <a:ext cx="726060" cy="65942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/>
            <a:t>6. Matériel et support de jeu</a:t>
          </a:r>
          <a:endParaRPr lang="fr-FR" sz="900"/>
        </a:p>
      </dsp:txBody>
      <dsp:txXfrm>
        <a:off x="0" y="3299077"/>
        <a:ext cx="726060" cy="659428"/>
      </dsp:txXfrm>
    </dsp:sp>
    <dsp:sp modelId="{630B6D1C-94AB-4EAA-909A-38EF83B04DC4}">
      <dsp:nvSpPr>
        <dsp:cNvPr id="0" name=""/>
        <dsp:cNvSpPr/>
      </dsp:nvSpPr>
      <dsp:spPr bwMode="auto">
        <a:xfrm>
          <a:off x="780514" y="3314404"/>
          <a:ext cx="2849786" cy="30653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500" b="1"/>
            <a:t>Un support physique ou numérique</a:t>
          </a:r>
          <a:r>
            <a:rPr lang="fr-FR" sz="500"/>
            <a:t> (</a:t>
          </a:r>
          <a:r>
            <a:rPr lang="fr-FR" sz="600"/>
            <a:t>plateau, cartes, dés, écran, etc.)</a:t>
          </a:r>
          <a:endParaRPr/>
        </a:p>
      </dsp:txBody>
      <dsp:txXfrm>
        <a:off x="780514" y="3314404"/>
        <a:ext cx="2849786" cy="306531"/>
      </dsp:txXfrm>
    </dsp:sp>
    <dsp:sp modelId="{DC0D2670-D77F-49FB-8625-DC331A507720}">
      <dsp:nvSpPr>
        <dsp:cNvPr id="0" name=""/>
        <dsp:cNvSpPr/>
      </dsp:nvSpPr>
      <dsp:spPr bwMode="auto">
        <a:xfrm>
          <a:off x="726060" y="3620935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A49C36E-002E-46BD-9D70-4E4248F73BF6}">
      <dsp:nvSpPr>
        <dsp:cNvPr id="0" name=""/>
        <dsp:cNvSpPr/>
      </dsp:nvSpPr>
      <dsp:spPr bwMode="auto">
        <a:xfrm>
          <a:off x="780514" y="3636261"/>
          <a:ext cx="2849786" cy="30653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600" b="1"/>
            <a:t>Un aspect esthétique et ergonomique</a:t>
          </a:r>
          <a:r>
            <a:rPr lang="fr-FR" sz="600"/>
            <a:t> </a:t>
          </a:r>
          <a:r>
            <a:rPr lang="fr-FR" sz="500"/>
            <a:t>(lisibilité, attractivité visuelle)</a:t>
          </a:r>
          <a:endParaRPr/>
        </a:p>
      </dsp:txBody>
      <dsp:txXfrm>
        <a:off x="780514" y="3636261"/>
        <a:ext cx="2849786" cy="306531"/>
      </dsp:txXfrm>
    </dsp:sp>
    <dsp:sp modelId="{D8CEBC01-88CD-4F59-A5C8-5731CF556330}">
      <dsp:nvSpPr>
        <dsp:cNvPr id="0" name=""/>
        <dsp:cNvSpPr/>
      </dsp:nvSpPr>
      <dsp:spPr bwMode="auto">
        <a:xfrm>
          <a:off x="726060" y="3942793"/>
          <a:ext cx="29042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49120408" name=""/>
      <dsp:cNvGrpSpPr/>
    </dsp:nvGrpSpPr>
    <dsp:grpSpPr bwMode="auto">
      <a:xfrm>
        <a:off x="0" y="0"/>
        <a:ext cx="3907080" cy="3298680"/>
        <a:chOff x="0" y="0"/>
        <a:chExt cx="3907080" cy="3298680"/>
      </a:xfrm>
    </dsp:grpSpPr>
    <dsp:sp modelId="{2F033039-EB75-41EE-AB6E-ED8007BC271F}">
      <dsp:nvSpPr>
        <dsp:cNvPr id="0" name=""/>
        <dsp:cNvSpPr/>
      </dsp:nvSpPr>
      <dsp:spPr bwMode="auto">
        <a:xfrm>
          <a:off x="1095883" y="32986"/>
          <a:ext cx="1715312" cy="1715312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Overflow="overflow" horzOverflow="overflow" vert="horz" wrap="square" lIns="0" tIns="0" rIns="0" bIns="0" numCol="1" spcCol="1270" rtlCol="0" fromWordArt="0" anchor="ctr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>
              <a:latin typeface="Calibri"/>
            </a:rPr>
            <a:t>Par le visuel (images, art, plateau)</a:t>
          </a:r>
          <a:endParaRPr sz="900"/>
        </a:p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0" strike="noStrike" spc="-1">
              <a:latin typeface="Calibri"/>
            </a:rPr>
            <a:t>Que vois-je ? Pourquoi est-ce représenté ainsi ?</a:t>
          </a:r>
          <a:endParaRPr sz="900">
            <a:latin typeface="Calibri"/>
          </a:endParaRPr>
        </a:p>
      </dsp:txBody>
      <dsp:txXfrm>
        <a:off x="1293803" y="263894"/>
        <a:ext cx="1319472" cy="544282"/>
      </dsp:txXfrm>
    </dsp:sp>
    <dsp:sp modelId="{9892031C-A23E-4364-A57C-26995D1D8985}">
      <dsp:nvSpPr>
        <dsp:cNvPr id="0" name=""/>
        <dsp:cNvSpPr/>
      </dsp:nvSpPr>
      <dsp:spPr bwMode="auto">
        <a:xfrm>
          <a:off x="2166286" y="819780"/>
          <a:ext cx="1715312" cy="1715312"/>
        </a:xfrm>
        <a:prstGeom prst="ellipse">
          <a:avLst/>
        </a:prstGeom>
        <a:solidFill>
          <a:schemeClr val="accent2">
            <a:shade val="80000"/>
            <a:hueOff val="-11957"/>
            <a:satOff val="-1341"/>
            <a:lumOff val="8560"/>
            <a:alpha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>
              <a:latin typeface="Calibri"/>
            </a:rPr>
            <a:t>Par le son</a:t>
          </a:r>
          <a:endParaRPr lang="fr-FR" sz="800" b="0">
            <a:latin typeface="Calibri"/>
          </a:endParaRPr>
        </a:p>
        <a:p>
          <a:pPr marL="0" lvl="0" indent="0" algn="ctr" defTabSz="4000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 b="0" strike="noStrike" spc="-1">
              <a:latin typeface="Calibri"/>
            </a:rPr>
            <a:t>Pourquoi cette musique ? Pourquoi ces sons ?</a:t>
          </a:r>
          <a:endParaRPr lang="fr-FR" sz="800">
            <a:latin typeface="Calibri"/>
          </a:endParaRPr>
        </a:p>
      </dsp:txBody>
      <dsp:txXfrm>
        <a:off x="3089916" y="1017700"/>
        <a:ext cx="659736" cy="1319472"/>
      </dsp:txXfrm>
    </dsp:sp>
    <dsp:sp modelId="{A260FBF3-1B94-4338-8AC1-17180EEC2C8B}">
      <dsp:nvSpPr>
        <dsp:cNvPr id="0" name=""/>
        <dsp:cNvSpPr/>
      </dsp:nvSpPr>
      <dsp:spPr bwMode="auto">
        <a:xfrm>
          <a:off x="1095883" y="1583366"/>
          <a:ext cx="1715312" cy="1715312"/>
        </a:xfrm>
        <a:prstGeom prst="ellipse">
          <a:avLst/>
        </a:prstGeom>
        <a:solidFill>
          <a:schemeClr val="accent2">
            <a:shade val="80000"/>
            <a:hueOff val="-23915"/>
            <a:satOff val="-2683"/>
            <a:lumOff val="17120"/>
            <a:alpha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 b="1">
              <a:latin typeface="Calibri"/>
            </a:rPr>
            <a:t>Par la narration (récit, histoire, mise en scène)</a:t>
          </a:r>
          <a:endParaRPr/>
        </a:p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800" b="0" strike="noStrike" spc="-1">
              <a:latin typeface="Calibri"/>
            </a:rPr>
            <a:t>Quelle histoire me raconte le jeu ? Qui me la raconte ?</a:t>
          </a:r>
          <a:endParaRPr lang="fr-FR" sz="800">
            <a:latin typeface="Calibri"/>
          </a:endParaRPr>
        </a:p>
      </dsp:txBody>
      <dsp:txXfrm>
        <a:off x="1293803" y="2523490"/>
        <a:ext cx="1319472" cy="544282"/>
      </dsp:txXfrm>
    </dsp:sp>
    <dsp:sp modelId="{DADE23ED-BA0A-4F6D-A719-E82B3B7FCEE2}">
      <dsp:nvSpPr>
        <dsp:cNvPr id="0" name=""/>
        <dsp:cNvSpPr/>
      </dsp:nvSpPr>
      <dsp:spPr bwMode="auto">
        <a:xfrm>
          <a:off x="0" y="773346"/>
          <a:ext cx="1715312" cy="1715312"/>
        </a:xfrm>
        <a:prstGeom prst="ellipse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tx1"/>
        </a:fontRef>
      </dsp:style>
      <dsp:txBody>
        <a:bodyPr spcFirstLastPara="0" vertOverflow="overflow" horzOverflow="overflow" vert="horz" wrap="square" lIns="0" tIns="0" rIns="0" bIns="0" numCol="1" spcCol="1270" rtlCol="0" fromWordArt="0" anchor="ctr" anchorCtr="0" forceAA="0" upright="0" compatLnSpc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1">
              <a:latin typeface="Calibri"/>
            </a:rPr>
            <a:t>Par le gameplay</a:t>
          </a:r>
          <a:endParaRPr sz="900"/>
        </a:p>
        <a:p>
          <a:pPr marL="0" lvl="0" indent="0" algn="ctr" defTabSz="355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900" b="0" strike="noStrike" spc="-1">
              <a:latin typeface="Calibri"/>
            </a:rPr>
            <a:t>Ce que je fais dans le jeu, est-il porteur de sens ?</a:t>
          </a:r>
          <a:endParaRPr sz="900">
            <a:latin typeface="Calibri"/>
          </a:endParaRPr>
        </a:p>
      </dsp:txBody>
      <dsp:txXfrm>
        <a:off x="131947" y="971267"/>
        <a:ext cx="659736" cy="1319472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533299085" name=""/>
      <dsp:cNvGrpSpPr/>
    </dsp:nvGrpSpPr>
    <dsp:grpSpPr bwMode="auto">
      <a:xfrm>
        <a:off x="0" y="0"/>
        <a:ext cx="8928992" cy="422650"/>
        <a:chOff x="0" y="0"/>
        <a:chExt cx="8928992" cy="422650"/>
      </a:xfrm>
    </dsp:grpSpPr>
    <dsp:sp modelId="{68E3F745-9EBC-4D33-9E1D-24BFF0DC25F4}">
      <dsp:nvSpPr>
        <dsp:cNvPr id="0" name=""/>
        <dsp:cNvSpPr/>
      </dsp:nvSpPr>
      <dsp:spPr bwMode="auto">
        <a:xfrm>
          <a:off x="359688" y="288"/>
          <a:ext cx="1031896" cy="4223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1100"/>
            <a:t>Des sujets mieux balisés</a:t>
          </a:r>
          <a:endParaRPr/>
        </a:p>
      </dsp:txBody>
      <dsp:txXfrm>
        <a:off x="372059" y="12659"/>
        <a:ext cx="1007154" cy="397619"/>
      </dsp:txXfrm>
    </dsp:sp>
    <dsp:sp modelId="{24084012-675D-412F-8E18-FC0FF58594DB}">
      <dsp:nvSpPr>
        <dsp:cNvPr id="0" name=""/>
        <dsp:cNvSpPr/>
      </dsp:nvSpPr>
      <dsp:spPr bwMode="auto">
        <a:xfrm>
          <a:off x="2316640" y="288"/>
          <a:ext cx="2347940" cy="4223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1100"/>
            <a:t>Nouveau séquençage plus progressif</a:t>
          </a:r>
          <a:endParaRPr/>
        </a:p>
      </dsp:txBody>
      <dsp:txXfrm>
        <a:off x="2329011" y="12659"/>
        <a:ext cx="2323198" cy="397619"/>
      </dsp:txXfrm>
    </dsp:sp>
    <dsp:sp modelId="{3CD4679E-042C-42C5-B685-CAAF0F76AF15}">
      <dsp:nvSpPr>
        <dsp:cNvPr id="0" name=""/>
        <dsp:cNvSpPr/>
      </dsp:nvSpPr>
      <dsp:spPr bwMode="auto">
        <a:xfrm>
          <a:off x="5952935" y="0"/>
          <a:ext cx="2544009" cy="4223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fr-FR" sz="1100"/>
            <a:t>Wiki Moodle pour centraliser les travaux</a:t>
          </a:r>
          <a:endParaRPr/>
        </a:p>
      </dsp:txBody>
      <dsp:txXfrm>
        <a:off x="5965306" y="12371"/>
        <a:ext cx="2519267" cy="397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 val="norm"/>
      <dgm:resizeHandles val="exact"/>
    </dgm:varLst>
    <dgm:alg type="composite">
      <dgm:param type="horzAlign" val="ctr"/>
      <dgm:param type="vertAlign" val="mid"/>
    </dgm:alg>
    <dgm:shape r:blip="">
      <dgm:adjLst/>
    </dgm:shape>
    <dgm:presOf/>
    <dgm:constrLst>
      <dgm:constr type="w" for="ch" forName="arrow" refType="w" fact="0.850000"/>
      <dgm:constr type="h" for="ch" forName="arrow" refType="h"/>
      <dgm:constr type="ctrX" for="ch" forName="arrow" refType="w" fact="0.500000"/>
      <dgm:constr type="ctrY" for="ch" forName="arrow" refType="h" fact="0.500000"/>
      <dgm:constr type="w" for="ch" forName="linearProcess" refType="w"/>
      <dgm:constr type="h" for="ch" forName="linearProcess" refType="h" fact="0.400000"/>
      <dgm:constr type="ctrX" for="ch" forName="linearProcess" refType="w" fact="0.500000"/>
      <dgm:constr type="ctrY" for="ch" forName="linearProcess" refType="h" fact="0.500000"/>
    </dgm:constrLst>
    <dgm:ruleLst/>
    <dgm:layoutNode name="arrow" styleLbl="bgShp">
      <dgm:alg type="sp"/>
      <dgm:choose name="Name0">
        <dgm:if name="Name1" func="var" arg="dir" op="equ" val="norm">
          <dgm:shape type="rightArrow" r:blip="">
            <dgm:adjLst/>
          </dgm:shape>
        </dgm:if>
        <dgm:else name="Name2">
          <dgm:shape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0000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type="roundRect" r:blip="">
            <dgm:adjLst/>
          </dgm:shape>
          <dgm:presOf axis="desOrSelf" ptType="node"/>
          <dgm:constrLst>
            <dgm:constr type="userA"/>
            <dgm:constr type="w" refType="userA" fact="0.300000"/>
            <dgm:constr type="tMarg" refType="primFontSz" fact="0.300000"/>
            <dgm:constr type="bMarg" refType="primFontSz" fact="0.300000"/>
            <dgm:constr type="lMarg" refType="primFontSz" fact="0.300000"/>
            <dgm:constr type="rMarg" refType="primFontSz" fact="0.300000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resizeHandles val="exact"/>
    </dgm:varLst>
    <dgm:alg type="composite"/>
    <dgm:shape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00000"/>
          <dgm:constr type="ctrY" for="ch" forName="arrow" refType="h" fact="0.500000"/>
          <dgm:constr type="l" for="ch" forName="arrow"/>
          <dgm:constr type="w" for="ch" forName="points" refType="w" fact="0.900000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00000"/>
          <dgm:constr type="ctrY" for="ch" forName="arrow" refType="h" fact="0.500000"/>
          <dgm:constr type="r" for="ch" forName="arrow" refType="w"/>
          <dgm:constr type="w" for="ch" forName="points" refType="w" fact="0.900000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type="notchedRightArrow" r:blip="">
            <dgm:adjLst/>
          </dgm:shape>
        </dgm:if>
        <dgm:else name="Name6">
          <dgm:shape rot="180.00000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0000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00000"/>
                <dgm:constr type="t" for="ch" forName="textA"/>
                <dgm:constr type="l" for="ch" forName="textA"/>
                <dgm:constr type="h" for="ch" forName="circleA" refType="h" fact="0.100000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00000"/>
                <dgm:constr type="ctrX" for="ch" forName="circleA" refType="w" refFor="ch" refForName="textA" fact="0.500000"/>
                <dgm:constr type="w" for="ch" forName="spaceA" refType="w"/>
                <dgm:constr type="h" for="ch" forName="spaceA" refType="h" fact="0.400000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00000"/>
                <dgm:constr type="b" for="ch" forName="textB" refType="h"/>
                <dgm:constr type="l" for="ch" forName="textB"/>
                <dgm:constr type="h" for="ch" forName="circleB" refType="h" fact="0.100000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00000"/>
                <dgm:constr type="ctrX" for="ch" forName="circleB" refType="w" refFor="ch" refForName="textB" fact="0.500000"/>
                <dgm:constr type="w" for="ch" forName="spaceB" refType="w"/>
                <dgm:constr type="h" for="ch" forName="spaceB" refType="h" fact="0.400000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 val="norm"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0000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00000"/>
              <dgm:constr type="w" for="des" forName="tx2" refType="w" fact="0.785000"/>
              <dgm:constr type="w" for="des" forName="horzSpace2" refType="w" fact="0.015000"/>
              <dgm:constr type="w" for="des" forName="thinLine2b" refType="w" fact="0.800000"/>
            </dgm:constrLst>
          </dgm:if>
          <dgm:if name="Name10" axis="root des" func="maxDepth" op="equ" val="3">
            <dgm:constrLst>
              <dgm:constr type="w" for="ch" forName="tx1" refType="w" fact="0.200000"/>
              <dgm:constr type="w" for="des" forName="tx2" refType="w" fact="0.385000"/>
              <dgm:constr type="w" for="des" forName="tx3" refType="w" fact="0.385000"/>
              <dgm:constr type="w" for="des" forName="horzSpace2" refType="w" fact="0.015000"/>
              <dgm:constr type="w" for="des" forName="horzSpace3" refType="w" fact="0.015000"/>
              <dgm:constr type="w" for="des" forName="thinLine2b" refType="w" fact="0.800000"/>
              <dgm:constr type="w" for="des" forName="thinLine3" refType="w" fact="0.385000"/>
            </dgm:constrLst>
          </dgm:if>
          <dgm:if name="Name11" axis="root des" func="maxDepth" op="gte" val="4">
            <dgm:constrLst>
              <dgm:constr type="w" for="ch" forName="tx1" refType="w" fact="0.200000"/>
              <dgm:constr type="w" for="des" forName="tx2" refType="w" fact="0.251600"/>
              <dgm:constr type="w" for="des" forName="tx3" refType="w" fact="0.251600"/>
              <dgm:constr type="w" for="des" forName="tx4" refType="w" fact="0.251600"/>
              <dgm:constr type="w" for="des" forName="horzSpace2" refType="w" fact="0.015000"/>
              <dgm:constr type="w" for="des" forName="horzSpace3" refType="w" fact="0.015000"/>
              <dgm:constr type="w" for="des" forName="horzSpace4" refType="w" fact="0.015000"/>
              <dgm:constr type="w" for="des" forName="thinLine2b" refType="w" fact="0.800000"/>
              <dgm:constr type="w" for="des" forName="thinLine3" refType="w" fact="0.533200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type="rect" r:blip="">
            <dgm:adjLst/>
          </dgm:shape>
          <dgm:presOf axis="self"/>
          <dgm:constrLst>
            <dgm:constr type="tMarg" refType="primFontSz" fact="0.300000"/>
            <dgm:constr type="bMarg" refType="primFontSz" fact="0.300000"/>
            <dgm:constr type="lMarg" refType="primFontSz" fact="0.300000"/>
            <dgm:constr type="rMarg" refType="primFontSz" fact="0.300000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r:blip="">
                <dgm:adjLst/>
              </dgm:shape>
              <dgm:presOf/>
              <dgm:layoutNode name="horzSpace2">
                <dgm:alg type="sp"/>
                <dgm:shape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type="rect" r:blip="">
                  <dgm:adjLst/>
                </dgm:shape>
                <dgm:presOf axis="self"/>
                <dgm:constrLst>
                  <dgm:constr type="tMarg" refType="primFontSz" fact="0.300000"/>
                  <dgm:constr type="bMarg" refType="primFontSz" fact="0.300000"/>
                  <dgm:constr type="lMarg" refType="primFontSz" fact="0.300000"/>
                  <dgm:constr type="rMarg" refType="primFontSz" fact="0.300000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r:blip="">
                      <dgm:adjLst/>
                    </dgm:shape>
                    <dgm:presOf/>
                    <dgm:layoutNode name="horzSpace3">
                      <dgm:alg type="sp"/>
                      <dgm:shape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type="rect" r:blip="">
                        <dgm:adjLst/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00000"/>
                              <dgm:constr type="bMarg" refType="primFontSz" fact="0.300000"/>
                              <dgm:constr type="lMarg" refType="primFontSz" fact="0.300000"/>
                              <dgm:constr type="rMarg" refType="primFontSz" fact="0.300000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type="line" r:blip="">
                <dgm:adjLst/>
              </dgm:shape>
              <dgm:presOf/>
            </dgm:layoutNode>
            <dgm:layoutNode name="vertSpace2b">
              <dgm:alg type="sp"/>
              <dgm:shape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 val="norm"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00000"/>
          <dgm:constr type="ctrY" for="ch" forName="circ1TxSh" refType="h" fact="0.500000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00000"/>
          <dgm:constr type="ctrY" for="ch" forName="circ1" refType="h" fact="0.500000"/>
          <dgm:constr type="w" for="ch" forName="circ1" refType="w" fact="0.555000"/>
          <dgm:constr type="h" for="ch" forName="circ1" refType="h" fact="0.994560"/>
          <dgm:constr type="l" for="ch" forName="circ1Tx" refType="w" fact="0.100000"/>
          <dgm:constr type="t" for="ch" forName="circ1Tx" refType="h" fact="0.120000"/>
          <dgm:constr type="w" for="ch" forName="circ1Tx" refType="w" fact="0.320000"/>
          <dgm:constr type="h" for="ch" forName="circ1Tx" refType="h" fact="0.760000"/>
          <dgm:constr type="ctrX" for="ch" forName="circ2" refType="w" fact="0.700000"/>
          <dgm:constr type="ctrY" for="ch" forName="circ2" refType="h" fact="0.500000"/>
          <dgm:constr type="w" for="ch" forName="circ2" refType="w" fact="0.555000"/>
          <dgm:constr type="h" for="ch" forName="circ2" refType="h" fact="0.994560"/>
          <dgm:constr type="l" for="ch" forName="circ2Tx" refType="w" fact="0.580000"/>
          <dgm:constr type="t" for="ch" forName="circ2Tx" refType="h" fact="0.120000"/>
          <dgm:constr type="w" for="ch" forName="circ2Tx" refType="w" fact="0.320000"/>
          <dgm:constr type="h" for="ch" forName="circ2Tx" refType="h" fact="0.760000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00000"/>
          <dgm:constr type="ctrY" for="ch" forName="circ1" refType="w" fact="0.250000"/>
          <dgm:constr type="w" for="ch" forName="circ1" refType="w" fact="0.600000"/>
          <dgm:constr type="h" for="ch" forName="circ1" refType="h" fact="0.600000"/>
          <dgm:constr type="l" for="ch" forName="circ1Tx" refType="w" fact="0.280000"/>
          <dgm:constr type="t" for="ch" forName="circ1Tx" refType="h" fact="0.055000"/>
          <dgm:constr type="w" for="ch" forName="circ1Tx" refType="w" fact="0.440000"/>
          <dgm:constr type="h" for="ch" forName="circ1Tx" refType="h" fact="0.270000"/>
          <dgm:constr type="ctrX" for="ch" forName="circ2" refType="w" fact="0.716500"/>
          <dgm:constr type="ctrY" for="ch" forName="circ2" refType="w" fact="0.625000"/>
          <dgm:constr type="w" for="ch" forName="circ2" refType="w" fact="0.600000"/>
          <dgm:constr type="h" for="ch" forName="circ2" refType="h" fact="0.600000"/>
          <dgm:constr type="l" for="ch" forName="circ2Tx" refType="w" fact="0.600000"/>
          <dgm:constr type="t" for="ch" forName="circ2Tx" refType="h" fact="0.480000"/>
          <dgm:constr type="w" for="ch" forName="circ2Tx" refType="w" fact="0.360000"/>
          <dgm:constr type="h" for="ch" forName="circ2Tx" refType="h" fact="0.330000"/>
          <dgm:constr type="ctrX" for="ch" forName="circ3" refType="w" fact="0.283500"/>
          <dgm:constr type="ctrY" for="ch" forName="circ3" refType="w" fact="0.625000"/>
          <dgm:constr type="w" for="ch" forName="circ3" refType="w" fact="0.600000"/>
          <dgm:constr type="h" for="ch" forName="circ3" refType="h" fact="0.600000"/>
          <dgm:constr type="l" for="ch" forName="circ3Tx" refType="w" fact="0.040000"/>
          <dgm:constr type="t" for="ch" forName="circ3Tx" refType="h" fact="0.480000"/>
          <dgm:constr type="w" for="ch" forName="circ3Tx" refType="w" fact="0.360000"/>
          <dgm:constr type="h" for="ch" forName="circ3Tx" refType="h" fact="0.330000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00000"/>
          <dgm:constr type="ctrY" for="ch" forName="circ1" refType="w" fact="0.270000"/>
          <dgm:constr type="w" for="ch" forName="circ1" refType="w" fact="0.520000"/>
          <dgm:constr type="h" for="ch" forName="circ1" refType="h" fact="0.520000"/>
          <dgm:constr type="l" for="ch" forName="circ1Tx" refType="w" fact="0.300000"/>
          <dgm:constr type="t" for="ch" forName="circ1Tx" refType="h" fact="0.080000"/>
          <dgm:constr type="w" for="ch" forName="circ1Tx" refType="w" fact="0.400000"/>
          <dgm:constr type="h" for="ch" forName="circ1Tx" refType="h" fact="0.165000"/>
          <dgm:constr type="ctrX" for="ch" forName="circ2" refType="w" fact="0.730000"/>
          <dgm:constr type="ctrY" for="ch" forName="circ2" refType="w" fact="0.500000"/>
          <dgm:constr type="w" for="ch" forName="circ2" refType="w" fact="0.520000"/>
          <dgm:constr type="h" for="ch" forName="circ2" refType="h" fact="0.520000"/>
          <dgm:constr type="r" for="ch" forName="circ2Tx" refType="w" fact="0.950000"/>
          <dgm:constr type="t" for="ch" forName="circ2Tx" refType="h" fact="0.300000"/>
          <dgm:constr type="w" for="ch" forName="circ2Tx" refType="w" fact="0.200000"/>
          <dgm:constr type="h" for="ch" forName="circ2Tx" refType="h" fact="0.400000"/>
          <dgm:constr type="ctrX" for="ch" forName="circ3" refType="w" fact="0.500000"/>
          <dgm:constr type="ctrY" for="ch" forName="circ3" refType="w" fact="0.730000"/>
          <dgm:constr type="w" for="ch" forName="circ3" refType="w" fact="0.520000"/>
          <dgm:constr type="h" for="ch" forName="circ3" refType="h" fact="0.520000"/>
          <dgm:constr type="l" for="ch" forName="circ3Tx" refType="w" fact="0.300000"/>
          <dgm:constr type="b" for="ch" forName="circ3Tx" refType="h" fact="0.920000"/>
          <dgm:constr type="w" for="ch" forName="circ3Tx" refType="w" fact="0.400000"/>
          <dgm:constr type="h" for="ch" forName="circ3Tx" refType="h" fact="0.165000"/>
          <dgm:constr type="ctrX" for="ch" forName="circ4" refType="w" fact="0.270000"/>
          <dgm:constr type="ctrY" for="ch" forName="circ4" refType="h" fact="0.500000"/>
          <dgm:constr type="w" for="ch" forName="circ4" refType="w" fact="0.520000"/>
          <dgm:constr type="h" for="ch" forName="circ4" refType="h" fact="0.520000"/>
          <dgm:constr type="l" for="ch" forName="circ4Tx" refType="w" fact="0.050000"/>
          <dgm:constr type="t" for="ch" forName="circ4Tx" refType="h" fact="0.300000"/>
          <dgm:constr type="w" for="ch" forName="circ4Tx" refType="w" fact="0.200000"/>
          <dgm:constr type="h" for="ch" forName="circ4Tx" refType="h" fact="0.400000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00000"/>
          <dgm:constr type="ctrY" for="ch" forName="circ1" refType="h" fact="0.460000"/>
          <dgm:constr type="w" for="ch" forName="circ1" refType="w" fact="0.250000"/>
          <dgm:constr type="h" for="ch" forName="circ1" refType="h" fact="0.350000"/>
          <dgm:constr type="l" for="ch" forName="circ1Tx" refType="w" fact="0.355000"/>
          <dgm:constr type="t" for="ch" forName="circ1Tx"/>
          <dgm:constr type="w" for="ch" forName="circ1Tx" refType="w" fact="0.290000"/>
          <dgm:constr type="h" for="ch" forName="circ1Tx" refType="h" fact="0.235000"/>
          <dgm:constr type="ctrX" for="ch" forName="circ2" refType="w" fact="0.595100"/>
          <dgm:constr type="ctrY" for="ch" forName="circ2" refType="h" fact="0.556700"/>
          <dgm:constr type="w" for="ch" forName="circ2" refType="w" fact="0.250000"/>
          <dgm:constr type="h" for="ch" forName="circ2" refType="h" fact="0.350000"/>
          <dgm:constr type="l" for="ch" forName="circ2Tx" refType="w" fact="0.740000"/>
          <dgm:constr type="t" for="ch" forName="circ2Tx" refType="h" fact="0.310000"/>
          <dgm:constr type="w" for="ch" forName="circ2Tx" refType="w" fact="0.260000"/>
          <dgm:constr type="h" for="ch" forName="circ2Tx" refType="h" fact="0.255000"/>
          <dgm:constr type="ctrX" for="ch" forName="circ3" refType="w" fact="0.558800"/>
          <dgm:constr type="ctrY" for="ch" forName="circ3" refType="h" fact="0.713300"/>
          <dgm:constr type="w" for="ch" forName="circ3" refType="w" fact="0.250000"/>
          <dgm:constr type="h" for="ch" forName="circ3" refType="h" fact="0.350000"/>
          <dgm:constr type="l" for="ch" forName="circ3Tx" refType="w" fact="0.700000"/>
          <dgm:constr type="t" for="ch" forName="circ3Tx" refType="h" fact="0.745000"/>
          <dgm:constr type="w" for="ch" forName="circ3Tx" refType="w" fact="0.260000"/>
          <dgm:constr type="h" for="ch" forName="circ3Tx" refType="h" fact="0.255000"/>
          <dgm:constr type="ctrX" for="ch" forName="circ4" refType="w" fact="0.441200"/>
          <dgm:constr type="ctrY" for="ch" forName="circ4" refType="h" fact="0.713300"/>
          <dgm:constr type="w" for="ch" forName="circ4" refType="w" fact="0.250000"/>
          <dgm:constr type="h" for="ch" forName="circ4" refType="h" fact="0.350000"/>
          <dgm:constr type="l" for="ch" forName="circ4Tx" refType="w" fact="0.040000"/>
          <dgm:constr type="t" for="ch" forName="circ4Tx" refType="h" fact="0.745000"/>
          <dgm:constr type="w" for="ch" forName="circ4Tx" refType="w" fact="0.260000"/>
          <dgm:constr type="h" for="ch" forName="circ4Tx" refType="h" fact="0.255000"/>
          <dgm:constr type="ctrX" for="ch" forName="circ5" refType="w" fact="0.404900"/>
          <dgm:constr type="ctrY" for="ch" forName="circ5" refType="h" fact="0.556700"/>
          <dgm:constr type="w" for="ch" forName="circ5" refType="w" fact="0.250000"/>
          <dgm:constr type="h" for="ch" forName="circ5" refType="h" fact="0.350000"/>
          <dgm:constr type="l" for="ch" forName="circ5Tx"/>
          <dgm:constr type="t" for="ch" forName="circ5Tx" refType="h" fact="0.310000"/>
          <dgm:constr type="w" for="ch" forName="circ5Tx" refType="w" fact="0.260000"/>
          <dgm:constr type="h" for="ch" forName="circ5Tx" refType="h" fact="0.255000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00000"/>
          <dgm:constr type="ctrY" for="ch" forName="circ1" refType="h" fact="0.384400"/>
          <dgm:constr type="w" for="ch" forName="circ1" refType="w" fact="0.240000"/>
          <dgm:constr type="h" for="ch" forName="circ1" refType="h" fact="0.308400"/>
          <dgm:constr type="l" for="ch" forName="circ1Tx" refType="w" fact="0.350000"/>
          <dgm:constr type="t" for="ch" forName="circ1Tx"/>
          <dgm:constr type="w" for="ch" forName="circ1Tx" refType="w" fact="0.300000"/>
          <dgm:constr type="h" for="ch" forName="circ1Tx" refType="h" fact="0.210000"/>
          <dgm:constr type="ctrX" for="ch" forName="circ2" refType="w" fact="0.577900"/>
          <dgm:constr type="ctrY" for="ch" forName="circ2" refType="h" fact="0.442200"/>
          <dgm:constr type="w" for="ch" forName="circ2" refType="w" fact="0.240000"/>
          <dgm:constr type="h" for="ch" forName="circ2" refType="h" fact="0.308400"/>
          <dgm:constr type="l" for="ch" forName="circ2Tx" refType="w" fact="0.715700"/>
          <dgm:constr type="t" for="ch" forName="circ2Tx" refType="h" fact="0.200000"/>
          <dgm:constr type="w" for="ch" forName="circ2Tx" refType="w" fact="0.284300"/>
          <dgm:constr type="h" for="ch" forName="circ2Tx" refType="h" fact="0.230000"/>
          <dgm:constr type="ctrX" for="ch" forName="circ3" refType="w" fact="0.577900"/>
          <dgm:constr type="ctrY" for="ch" forName="circ3" refType="h" fact="0.557800"/>
          <dgm:constr type="w" for="ch" forName="circ3" refType="w" fact="0.240000"/>
          <dgm:constr type="h" for="ch" forName="circ3" refType="h" fact="0.308400"/>
          <dgm:constr type="l" for="ch" forName="circ3Tx" refType="w" fact="0.715700"/>
          <dgm:constr type="t" for="ch" forName="circ3Tx" refType="h" fact="0.543000"/>
          <dgm:constr type="w" for="ch" forName="circ3Tx" refType="w" fact="0.284300"/>
          <dgm:constr type="h" for="ch" forName="circ3Tx" refType="h" fact="0.257000"/>
          <dgm:constr type="ctrX" for="ch" forName="circ4" refType="w" fact="0.500000"/>
          <dgm:constr type="ctrY" for="ch" forName="circ4" refType="h" fact="0.615700"/>
          <dgm:constr type="w" for="ch" forName="circ4" refType="w" fact="0.240000"/>
          <dgm:constr type="h" for="ch" forName="circ4" refType="h" fact="0.308400"/>
          <dgm:constr type="l" for="ch" forName="circ4Tx" refType="w" fact="0.350000"/>
          <dgm:constr type="t" for="ch" forName="circ4Tx" refType="h" fact="0.790000"/>
          <dgm:constr type="w" for="ch" forName="circ4Tx" refType="w" fact="0.300000"/>
          <dgm:constr type="h" for="ch" forName="circ4Tx" refType="h" fact="0.210000"/>
          <dgm:constr type="ctrX" for="ch" forName="circ5" refType="w" fact="0.422100"/>
          <dgm:constr type="ctrY" for="ch" forName="circ5" refType="h" fact="0.557800"/>
          <dgm:constr type="w" for="ch" forName="circ5" refType="w" fact="0.240000"/>
          <dgm:constr type="h" for="ch" forName="circ5" refType="h" fact="0.308400"/>
          <dgm:constr type="l" for="ch" forName="circ5Tx" refType="w" fact="0.000000"/>
          <dgm:constr type="t" for="ch" forName="circ5Tx" refType="h" fact="0.543000"/>
          <dgm:constr type="w" for="ch" forName="circ5Tx" refType="w" fact="0.284300"/>
          <dgm:constr type="h" for="ch" forName="circ5Tx" refType="h" fact="0.257000"/>
          <dgm:constr type="ctrX" for="ch" forName="circ6" refType="w" fact="0.422100"/>
          <dgm:constr type="ctrY" for="ch" forName="circ6" refType="h" fact="0.442200"/>
          <dgm:constr type="w" for="ch" forName="circ6" refType="w" fact="0.240000"/>
          <dgm:constr type="h" for="ch" forName="circ6" refType="h" fact="0.308400"/>
          <dgm:constr type="l" for="ch" forName="circ6Tx" refType="w" fact="0.000000"/>
          <dgm:constr type="t" for="ch" forName="circ6Tx" refType="h" fact="0.200000"/>
          <dgm:constr type="w" for="ch" forName="circ6Tx" refType="w" fact="0.284300"/>
          <dgm:constr type="h" for="ch" forName="circ6Tx" refType="h" fact="0.257000"/>
          <dgm:constr type="primFontSz" for="ch" ptType="node" op="equ"/>
        </dgm:constrLst>
      </dgm:if>
      <dgm:else name="Name16">
        <dgm:constrLst>
          <dgm:constr type="ctrX" for="ch" forName="circ1" refType="w" fact="0.500000"/>
          <dgm:constr type="ctrY" for="ch" forName="circ1" refType="h" fact="0.417700"/>
          <dgm:constr type="w" for="ch" forName="circ1" refType="w" fact="0.240000"/>
          <dgm:constr type="h" for="ch" forName="circ1" refType="h" fact="0.326200"/>
          <dgm:constr type="l" for="ch" forName="circ1Tx" refType="w" fact="0.362500"/>
          <dgm:constr type="t" for="ch" forName="circ1Tx"/>
          <dgm:constr type="w" for="ch" forName="circ1Tx" refType="w" fact="0.275000"/>
          <dgm:constr type="h" for="ch" forName="circ1Tx" refType="h" fact="0.200000"/>
          <dgm:constr type="ctrX" for="ch" forName="circ2" refType="w" fact="0.570400"/>
          <dgm:constr type="ctrY" for="ch" forName="circ2" refType="h" fact="0.463700"/>
          <dgm:constr type="w" for="ch" forName="circ2" refType="w" fact="0.240000"/>
          <dgm:constr type="h" for="ch" forName="circ2" refType="h" fact="0.326200"/>
          <dgm:constr type="l" for="ch" forName="circ2Tx" refType="w" fact="0.720000"/>
          <dgm:constr type="t" for="ch" forName="circ2Tx" refType="h" fact="0.190000"/>
          <dgm:constr type="w" for="ch" forName="circ2Tx" refType="w" fact="0.260000"/>
          <dgm:constr type="h" for="ch" forName="circ2Tx" refType="h" fact="0.220000"/>
          <dgm:constr type="ctrX" for="ch" forName="circ3" refType="w" fact="0.587700"/>
          <dgm:constr type="ctrY" for="ch" forName="circ3" refType="h" fact="0.567200"/>
          <dgm:constr type="w" for="ch" forName="circ3" refType="w" fact="0.240000"/>
          <dgm:constr type="h" for="ch" forName="circ3" refType="h" fact="0.326200"/>
          <dgm:constr type="l" for="ch" forName="circ3Tx" refType="w" fact="0.745000"/>
          <dgm:constr type="t" for="ch" forName="circ3Tx" refType="h" fact="0.470000"/>
          <dgm:constr type="w" for="ch" forName="circ3Tx" refType="w" fact="0.255000"/>
          <dgm:constr type="h" for="ch" forName="circ3Tx" refType="h" fact="0.235000"/>
          <dgm:constr type="ctrX" for="ch" forName="circ4" refType="w" fact="0.539000"/>
          <dgm:constr type="ctrY" for="ch" forName="circ4" refType="h" fact="0.650200"/>
          <dgm:constr type="w" for="ch" forName="circ4" refType="w" fact="0.240000"/>
          <dgm:constr type="h" for="ch" forName="circ4" refType="h" fact="0.326200"/>
          <dgm:constr type="l" for="ch" forName="circ4Tx" refType="w" fact="0.635000"/>
          <dgm:constr type="t" for="ch" forName="circ4Tx" refType="h" fact="0.785000"/>
          <dgm:constr type="w" for="ch" forName="circ4Tx" refType="w" fact="0.275000"/>
          <dgm:constr type="h" for="ch" forName="circ4Tx" refType="h" fact="0.215000"/>
          <dgm:constr type="ctrX" for="ch" forName="circ5" refType="w" fact="0.461000"/>
          <dgm:constr type="ctrY" for="ch" forName="circ5" refType="h" fact="0.650200"/>
          <dgm:constr type="w" for="ch" forName="circ5" refType="w" fact="0.240000"/>
          <dgm:constr type="h" for="ch" forName="circ5" refType="h" fact="0.326200"/>
          <dgm:constr type="l" for="ch" forName="circ5Tx" refType="w" fact="0.090000"/>
          <dgm:constr type="t" for="ch" forName="circ5Tx" refType="h" fact="0.785000"/>
          <dgm:constr type="w" for="ch" forName="circ5Tx" refType="w" fact="0.275000"/>
          <dgm:constr type="h" for="ch" forName="circ5Tx" refType="h" fact="0.215000"/>
          <dgm:constr type="ctrX" for="ch" forName="circ6" refType="w" fact="0.412300"/>
          <dgm:constr type="ctrY" for="ch" forName="circ6" refType="h" fact="0.567200"/>
          <dgm:constr type="w" for="ch" forName="circ6" refType="w" fact="0.240000"/>
          <dgm:constr type="h" for="ch" forName="circ6" refType="h" fact="0.326200"/>
          <dgm:constr type="l" for="ch" forName="circ6Tx"/>
          <dgm:constr type="t" for="ch" forName="circ6Tx" refType="h" fact="0.470000"/>
          <dgm:constr type="w" for="ch" forName="circ6Tx" refType="w" fact="0.255000"/>
          <dgm:constr type="h" for="ch" forName="circ6Tx" refType="h" fact="0.235000"/>
          <dgm:constr type="ctrX" for="ch" forName="circ7" refType="w" fact="0.429600"/>
          <dgm:constr type="ctrY" for="ch" forName="circ7" refType="h" fact="0.463700"/>
          <dgm:constr type="w" for="ch" forName="circ7" refType="w" fact="0.240000"/>
          <dgm:constr type="h" for="ch" forName="circ7" refType="h" fact="0.326200"/>
          <dgm:constr type="l" for="ch" forName="circ7Tx" refType="w" fact="0.020000"/>
          <dgm:constr type="t" for="ch" forName="circ7Tx" refType="h" fact="0.190000"/>
          <dgm:constr type="w" for="ch" forName="circ7Tx" refType="w" fact="0.260000"/>
          <dgm:constr type="h" for="ch" forName="circ7Tx" refType="h" fact="0.220000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D9A21B-A29C-30B5-22B1-DFF22DCCD5BE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CAC2E4-3245-0539-6389-2F912C977CCE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BB7C1D6-71A0-B979-A229-5156A10B2CA6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ED96F5-80DE-C8A6-B354-6D4F94DFBAD5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A0FAE6-FD2A-1835-228A-9243264D9C55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B90277-B0FE-40C1-F915-82A1592D1A27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A9F165-9DD8-05E4-B5A8-7420038EA3BF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9AFE3B-CF28-9399-138E-8A3174A6073E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9EBEA7-F9BF-607B-9707-ABE4FA6433D6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F53051-F99F-895A-A249-BC334F72CF44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287934-D676-C790-419E-03DF9B86A2BD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FD70BF-2A52-5831-C5D3-C28B25F91BD0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288A26-7C1D-0588-B6D9-F84CE296E293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3431D8-BEEB-B1CA-18BD-0FB00BB2BB8D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DCFA15-D85A-E53F-4552-28B9BC9FAC9B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B07C1E-D573-F171-B707-4DDBCED46150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AA17B9-4146-0400-5E29-55EF26036118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11C1CA-4D2C-5942-3055-F845D81EE940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9212A3-039D-7EB0-4158-7CA840A159DC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85800" y="1597819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7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6629400" y="154781"/>
            <a:ext cx="2057400" cy="329088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154781"/>
            <a:ext cx="6019800" cy="329088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94022A-42C0-45AF-B093-E5A3A07644B5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28E347-DDB4-4B4E-959B-CA1F97A8BBE7}" type="datetimeFigureOut">
              <a:rPr lang="fr-FR"/>
              <a:t>24/06/2025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94022A-42C0-45AF-B093-E5A3A07644B5}" type="slidenum">
              <a:rPr lang="fr-FR"/>
              <a:t>7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microsoft.com/office/2007/relationships/diagramDrawing" Target="../diagrams/drawing5.xml" /><Relationship Id="rId4" Type="http://schemas.openxmlformats.org/officeDocument/2006/relationships/diagramData" Target="../diagrams/data5.xml" /><Relationship Id="rId5" Type="http://schemas.openxmlformats.org/officeDocument/2006/relationships/diagramColors" Target="../diagrams/colors5.xml" /><Relationship Id="rId6" Type="http://schemas.openxmlformats.org/officeDocument/2006/relationships/diagramLayout" Target="../diagrams/layout5.xml" /><Relationship Id="rId7" Type="http://schemas.openxmlformats.org/officeDocument/2006/relationships/diagramQuickStyle" Target="../diagrams/quickStyle5.xml" /><Relationship Id="rId8" Type="http://schemas.openxmlformats.org/officeDocument/2006/relationships/image" Target="../media/image4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microsoft.com/office/2007/relationships/diagramDrawing" Target="../diagrams/drawing1.xml" /><Relationship Id="rId4" Type="http://schemas.openxmlformats.org/officeDocument/2006/relationships/diagramData" Target="../diagrams/data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Relationship Id="rId8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microsoft.com/office/2007/relationships/diagramDrawing" Target="../diagrams/drawing2.xml" /><Relationship Id="rId4" Type="http://schemas.openxmlformats.org/officeDocument/2006/relationships/diagramData" Target="../diagrams/data2.xml" /><Relationship Id="rId5" Type="http://schemas.openxmlformats.org/officeDocument/2006/relationships/diagramColors" Target="../diagrams/colors2.xml" /><Relationship Id="rId6" Type="http://schemas.openxmlformats.org/officeDocument/2006/relationships/diagramLayout" Target="../diagrams/layout2.xml" /><Relationship Id="rId7" Type="http://schemas.openxmlformats.org/officeDocument/2006/relationships/diagramQuickStyle" Target="../diagrams/quickStyle2.xml" 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jpg"/><Relationship Id="rId14" Type="http://schemas.openxmlformats.org/officeDocument/2006/relationships/image" Target="../media/image9.jpg"/><Relationship Id="rId15" Type="http://schemas.openxmlformats.org/officeDocument/2006/relationships/image" Target="../media/image10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microsoft.com/office/2007/relationships/diagramDrawing" Target="../diagrams/drawing3.xml" /><Relationship Id="rId4" Type="http://schemas.openxmlformats.org/officeDocument/2006/relationships/diagramData" Target="../diagrams/data3.xml" /><Relationship Id="rId5" Type="http://schemas.openxmlformats.org/officeDocument/2006/relationships/diagramColors" Target="../diagrams/colors3.xml" /><Relationship Id="rId6" Type="http://schemas.openxmlformats.org/officeDocument/2006/relationships/diagramLayout" Target="../diagrams/layout3.xml" /><Relationship Id="rId7" Type="http://schemas.openxmlformats.org/officeDocument/2006/relationships/diagramQuickStyle" Target="../diagrams/quickStyle3.xml" /><Relationship Id="rId8" Type="http://schemas.microsoft.com/office/2007/relationships/diagramDrawing" Target="../diagrams/drawing4.xml" /><Relationship Id="rId9" Type="http://schemas.openxmlformats.org/officeDocument/2006/relationships/diagramData" Target="../diagrams/data4.xml" /><Relationship Id="rId10" Type="http://schemas.openxmlformats.org/officeDocument/2006/relationships/diagramColors" Target="../diagrams/colors4.xml" /><Relationship Id="rId11" Type="http://schemas.openxmlformats.org/officeDocument/2006/relationships/diagramLayout" Target="../diagrams/layout4.xml" /><Relationship Id="rId12" Type="http://schemas.openxmlformats.org/officeDocument/2006/relationships/diagramQuickStyle" Target="../diagrams/quickStyle4.xml" /><Relationship Id="rId13" Type="http://schemas.openxmlformats.org/officeDocument/2006/relationships/image" Target="../media/image1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 bwMode="auto">
          <a:xfrm>
            <a:off x="941356" y="1235545"/>
            <a:ext cx="7261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3600" b="1">
                <a:solidFill>
                  <a:srgbClr val="BE1622"/>
                </a:solidFill>
              </a:rPr>
              <a:t>Evaluer autrement : </a:t>
            </a:r>
            <a:endParaRPr/>
          </a:p>
          <a:p>
            <a:pPr algn="ctr">
              <a:defRPr/>
            </a:pPr>
            <a:r>
              <a:rPr lang="fr-FR" sz="3600" b="1">
                <a:solidFill>
                  <a:srgbClr val="BE1622"/>
                </a:solidFill>
              </a:rPr>
              <a:t>concevoir un jeu de société</a:t>
            </a:r>
            <a:endParaRPr/>
          </a:p>
          <a:p>
            <a:pPr algn="ctr">
              <a:defRPr/>
            </a:pPr>
            <a:r>
              <a:rPr lang="fr-FR" sz="3600" b="1">
                <a:solidFill>
                  <a:srgbClr val="BE1622"/>
                </a:solidFill>
              </a:rPr>
              <a:t>pour vulgariser un savoir scientifique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179512" y="4443958"/>
            <a:ext cx="594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William Brou, formateur en didactique de l’Histoire (INSPE)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3296650" y="173716"/>
            <a:ext cx="255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26 juin 2025 - PE²PI 2025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683568" y="1015885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Les ombres du Puy-de-Dôme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 3" descr="Une image contenant texte, écriture manuscrite, Post-it, intérieur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" t="16401" r="2719" b="45800"/>
          <a:stretch/>
        </p:blipFill>
        <p:spPr bwMode="auto">
          <a:xfrm>
            <a:off x="395536" y="1491630"/>
            <a:ext cx="427468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lettre, écriture manuscrite, livre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50759" t="4567" r="3078" b="12325"/>
          <a:stretch/>
        </p:blipFill>
        <p:spPr bwMode="auto">
          <a:xfrm rot="16199999">
            <a:off x="6248307" y="-582653"/>
            <a:ext cx="1262070" cy="403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texte, Post-it, écriture manuscrite, lettre&#10;&#10;Le contenu généré par l’IA peut être incorrect."/>
          <p:cNvPicPr>
            <a:picLocks noChangeAspect="1"/>
          </p:cNvPicPr>
          <p:nvPr/>
        </p:nvPicPr>
        <p:blipFill>
          <a:blip r:embed="rId5"/>
          <a:srcRect l="2488" t="22745" r="17882" b="62600"/>
          <a:stretch/>
        </p:blipFill>
        <p:spPr bwMode="auto">
          <a:xfrm>
            <a:off x="5124147" y="3339932"/>
            <a:ext cx="3510390" cy="114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Une image contenant texte, Post-it, Produit en papier, Rectangle&#10;&#10;Le contenu généré par l’IA peut être incorrect."/>
          <p:cNvPicPr>
            <a:picLocks noChangeAspect="1"/>
          </p:cNvPicPr>
          <p:nvPr/>
        </p:nvPicPr>
        <p:blipFill>
          <a:blip r:embed="rId6"/>
          <a:srcRect l="64931" t="23401" r="5209" b="22001"/>
          <a:stretch/>
        </p:blipFill>
        <p:spPr bwMode="auto">
          <a:xfrm rot="16199999">
            <a:off x="6339282" y="958722"/>
            <a:ext cx="10801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539552" y="934614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Le dernier voyage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 3" descr="Une image contenant texte, peinture, art, dessin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16401" r="0" b="19656"/>
          <a:stretch/>
        </p:blipFill>
        <p:spPr bwMode="auto">
          <a:xfrm>
            <a:off x="2876450" y="1012646"/>
            <a:ext cx="3391099" cy="385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texte, Rectangle, nombre, Police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6702" t="12201" r="17650" b="21870"/>
          <a:stretch/>
        </p:blipFill>
        <p:spPr bwMode="auto">
          <a:xfrm rot="16199999">
            <a:off x="6871862" y="2313287"/>
            <a:ext cx="1728192" cy="267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, peinture, art, Rectangle&#10;&#10;Le contenu généré par l’IA peut être incorrect."/>
          <p:cNvPicPr>
            <a:picLocks noChangeAspect="1"/>
          </p:cNvPicPr>
          <p:nvPr/>
        </p:nvPicPr>
        <p:blipFill>
          <a:blip r:embed="rId5"/>
          <a:srcRect l="7154" t="11454" r="65474" b="64209"/>
          <a:stretch/>
        </p:blipFill>
        <p:spPr bwMode="auto">
          <a:xfrm rot="16199999">
            <a:off x="656720" y="2633221"/>
            <a:ext cx="1612541" cy="254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dessin, croquis, texte, collection&#10;&#10;Le contenu généré par l’IA peut être incorrect."/>
          <p:cNvPicPr>
            <a:picLocks noChangeAspect="1"/>
          </p:cNvPicPr>
          <p:nvPr/>
        </p:nvPicPr>
        <p:blipFill>
          <a:blip r:embed="rId6"/>
          <a:srcRect l="34925" t="26596" r="33757" b="45456"/>
          <a:stretch/>
        </p:blipFill>
        <p:spPr bwMode="auto">
          <a:xfrm rot="16199999">
            <a:off x="661441" y="885006"/>
            <a:ext cx="1612540" cy="255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texte, art, intérieur, timbre&#10;&#10;Le contenu généré par l’IA peut être incorrect."/>
          <p:cNvPicPr>
            <a:picLocks noChangeAspect="1"/>
          </p:cNvPicPr>
          <p:nvPr/>
        </p:nvPicPr>
        <p:blipFill>
          <a:blip r:embed="rId7"/>
          <a:srcRect l="0" t="10800" r="0" b="10799"/>
          <a:stretch/>
        </p:blipFill>
        <p:spPr bwMode="auto">
          <a:xfrm rot="16199999">
            <a:off x="6783592" y="437617"/>
            <a:ext cx="1914312" cy="266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323528" y="987574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15 jours pour s’évader d’Auschwitz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 bwMode="auto">
          <a:xfrm>
            <a:off x="323528" y="2931790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Nigdy</a:t>
            </a:r>
            <a:r>
              <a:rPr lang="fr-FR" sz="1400"/>
              <a:t> </a:t>
            </a:r>
            <a:r>
              <a:rPr lang="fr-FR" sz="1400"/>
              <a:t>wiçcej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age 4" descr="Une image contenant texte, intérieur, art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0800" t="0" r="9400" b="0"/>
          <a:stretch/>
        </p:blipFill>
        <p:spPr bwMode="auto">
          <a:xfrm rot="5400000">
            <a:off x="219860" y="1541271"/>
            <a:ext cx="344769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intérieur, texte, Post-it, personne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7234" t="31892" r="12022" b="38071"/>
          <a:stretch/>
        </p:blipFill>
        <p:spPr bwMode="auto">
          <a:xfrm>
            <a:off x="3707904" y="1135236"/>
            <a:ext cx="5214341" cy="344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2411760" y="944422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Reb’elles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 2" descr="Une image contenant texte, Produit en papier, écriture manuscrite, papier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12201" r="0" b="20599"/>
          <a:stretch/>
        </p:blipFill>
        <p:spPr bwMode="auto">
          <a:xfrm>
            <a:off x="156023" y="1274389"/>
            <a:ext cx="2533062" cy="302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Post-it, texte, écriture manuscrite, art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3624" t="8000" r="8777" b="22000"/>
          <a:stretch/>
        </p:blipFill>
        <p:spPr bwMode="auto">
          <a:xfrm>
            <a:off x="2689085" y="1274389"/>
            <a:ext cx="2130174" cy="302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texte, chaussures, boîte, intérieur&#10;&#10;Le contenu généré par l’IA peut être incorrect."/>
          <p:cNvPicPr>
            <a:picLocks noChangeAspect="1"/>
          </p:cNvPicPr>
          <p:nvPr/>
        </p:nvPicPr>
        <p:blipFill>
          <a:blip r:embed="rId5"/>
          <a:srcRect l="0" t="19266" r="0" b="33134"/>
          <a:stretch/>
        </p:blipFill>
        <p:spPr bwMode="auto">
          <a:xfrm>
            <a:off x="4980024" y="1804273"/>
            <a:ext cx="2949785" cy="249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/>
          <p:cNvSpPr txBox="1"/>
          <p:nvPr/>
        </p:nvSpPr>
        <p:spPr bwMode="auto">
          <a:xfrm>
            <a:off x="6804248" y="944421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Voyage au féminin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Image 16" descr="Une image contenant texte, Dessin d’enfant, Panneau d’affichage, intérieur&#10;&#10;Le contenu généré par l’IA peut être incorrect."/>
          <p:cNvPicPr>
            <a:picLocks noChangeAspect="1"/>
          </p:cNvPicPr>
          <p:nvPr/>
        </p:nvPicPr>
        <p:blipFill>
          <a:blip r:embed="rId6"/>
          <a:srcRect l="24300" t="0" r="45800" b="0"/>
          <a:stretch/>
        </p:blipFill>
        <p:spPr bwMode="auto">
          <a:xfrm rot="16199999">
            <a:off x="6971589" y="612629"/>
            <a:ext cx="1359732" cy="255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pic>
        <p:nvPicPr>
          <p:cNvPr id="12" name="Image 11" descr="Une image contenant texte, chaussures, boîte, intérieur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19266" r="0" b="33134"/>
          <a:stretch/>
        </p:blipFill>
        <p:spPr bwMode="auto">
          <a:xfrm>
            <a:off x="251520" y="939609"/>
            <a:ext cx="4666082" cy="394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/>
          <p:cNvSpPr txBox="1"/>
          <p:nvPr/>
        </p:nvSpPr>
        <p:spPr bwMode="auto">
          <a:xfrm>
            <a:off x="6012159" y="1054355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Voyage au féminin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Image 16" descr="Une image contenant texte, Dessin d’enfant, Panneau d’affichage, intérieur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24300" t="0" r="45800" b="0"/>
          <a:stretch/>
        </p:blipFill>
        <p:spPr bwMode="auto">
          <a:xfrm rot="16199999">
            <a:off x="5967260" y="746866"/>
            <a:ext cx="2016224" cy="37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pic>
        <p:nvPicPr>
          <p:cNvPr id="3" name="Image 2" descr="Une image contenant texte, intérieur, fournitures de bureau, écriture manuscrite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24801" r="0" b="23400"/>
          <a:stretch/>
        </p:blipFill>
        <p:spPr bwMode="auto">
          <a:xfrm>
            <a:off x="251520" y="987574"/>
            <a:ext cx="4223330" cy="3888432"/>
          </a:xfrm>
          <a:prstGeom prst="rect">
            <a:avLst/>
          </a:prstGeom>
        </p:spPr>
      </p:pic>
      <p:pic>
        <p:nvPicPr>
          <p:cNvPr id="5" name="Image 4" descr="Une image contenant texte, Dessin d’enfant, intérieur, art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2720" t="19201" r="0" b="27599"/>
          <a:stretch/>
        </p:blipFill>
        <p:spPr bwMode="auto">
          <a:xfrm>
            <a:off x="4716016" y="1000646"/>
            <a:ext cx="3655648" cy="3553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71710" y="3408552"/>
            <a:ext cx="298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Des difficultés à s’informer et à accéder aux ressources scientifiques :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3203848" y="2879421"/>
            <a:ext cx="554461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>
                <a:solidFill>
                  <a:schemeClr val="tx1">
                    <a:lumMod val="95000"/>
                    <a:lumOff val="5000"/>
                  </a:schemeClr>
                </a:solidFill>
              </a:rPr>
              <a:t>« </a:t>
            </a:r>
            <a:r>
              <a:rPr lang="fr-FR" sz="1100" i="1"/>
              <a:t>L’obstacle que j’ai rencontré dans mes recherches est l’histoire savante</a:t>
            </a:r>
            <a:r>
              <a:rPr lang="fr-FR" sz="1100" b="1" i="1"/>
              <a:t>. Je ne suis pas très renseigné sur les différents historiens donc je ne savais pas à qui me référencer et qui « croire ».</a:t>
            </a:r>
            <a:r>
              <a:rPr lang="fr-FR" sz="1100" i="1"/>
              <a:t> Sur internet, cela n’a pas été facile de trouver de bonnes références mais j’ai surmonté cette difficulté en demandant de l’aide à mon entourage. »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286996" y="1940808"/>
            <a:ext cx="277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Le rapport au savoir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3203848" y="1587259"/>
            <a:ext cx="5544616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/>
              <a:t>«</a:t>
            </a:r>
            <a:r>
              <a:rPr lang="fr-FR" sz="1100" b="1" i="1"/>
              <a:t> Avant ce projet, je ne réalisais pas vraiment la différence entre histoire savante, vulgarisation et mémoire collective. </a:t>
            </a:r>
            <a:r>
              <a:rPr lang="fr-FR" sz="1100" i="1"/>
              <a:t>En travaillant dessus, j’ai compris que l’histoire qu’on nous raconte est souvent simplifiée ou remplie de clichés. Par exemple, l’idée des « hommes des cavernes » est bien loin de la réalité, les hommes préhistoriques étaient ingénieux, savaient fabriquer des outils et étaient déjà capables d’art avec les peintures rupestres ( comme celles présentées sur l’arrière-plan du plateau) »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86996" y="950119"/>
            <a:ext cx="2772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Le rapport au jeu : un média, pas un gadget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3203848" y="993947"/>
            <a:ext cx="554461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/>
              <a:t>« Cette conception m’a permise de comprendre que le meilleur apprentissage se faisait par le jeu, mais qu’il était </a:t>
            </a:r>
            <a:r>
              <a:rPr lang="fr-FR" sz="1100" b="1" i="1"/>
              <a:t>dur de concilier connaissances et ludisme, notamment en histoire</a:t>
            </a:r>
            <a:r>
              <a:rPr lang="fr-FR" sz="1100" i="1"/>
              <a:t>. »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3203848" y="3764832"/>
            <a:ext cx="5544616" cy="938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/>
              <a:t>« Lorsque je trouvais des informations, </a:t>
            </a:r>
            <a:r>
              <a:rPr lang="fr-FR" sz="1100" b="1" i="1"/>
              <a:t>elles se trouvaient souvent dans des thèses d’auteurs très longues, riches en détails, mais souvent trop spécifiques pour être exploitées directement. </a:t>
            </a:r>
            <a:r>
              <a:rPr lang="fr-FR" sz="1100" i="1"/>
              <a:t>Contrairement à des périodes historiques plus connues, pour lesquelles il existe davantage de ressources, la Renaissance, en dehors de son aspect artistique, reste moins étudiée et moins vulgarisée dans les faits. »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28464" y="957537"/>
            <a:ext cx="218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Manque de nuances sur l’apprentissage par le jeu :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987824" y="987574"/>
            <a:ext cx="5544616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/>
              <a:t>« Cette conception m’a permise de comprendre que </a:t>
            </a:r>
            <a:r>
              <a:rPr lang="fr-FR" sz="1100" b="1" i="1"/>
              <a:t>le meilleur apprentissage se faisait par le jeu</a:t>
            </a:r>
            <a:r>
              <a:rPr lang="fr-FR" sz="1100" i="1"/>
              <a:t>, mais qu’il était dur de concilier connaissances et ludisme, notamment en histoire. « 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615624" y="1745238"/>
            <a:ext cx="218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Un outil pour enseigner autrement 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 bwMode="auto">
          <a:xfrm>
            <a:off x="2987824" y="1643871"/>
            <a:ext cx="554461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/>
              <a:t>« Le jeu est une œuvre culturelle dans le sens où il participe à la transmission de la mémoire en mettant en lumière les actions des Justes, c’est </a:t>
            </a:r>
            <a:r>
              <a:rPr lang="fr-FR" sz="1100" b="1" i="1"/>
              <a:t>donc un moyen de raconter l’histoire</a:t>
            </a:r>
            <a:r>
              <a:rPr lang="fr-FR" sz="1100" i="1"/>
              <a:t>. Le jeu raconte une histoire vraie avec des Justes qui ont réellement existé, ce qui </a:t>
            </a:r>
            <a:r>
              <a:rPr lang="fr-FR" sz="1100" b="1" i="1"/>
              <a:t>met en avant la dimension émotionnelle chez les joueurs</a:t>
            </a:r>
            <a:r>
              <a:rPr lang="fr-FR" sz="1100" i="1"/>
              <a:t>. »</a:t>
            </a:r>
            <a:endParaRPr lang="fr-FR" sz="11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629134" y="3147814"/>
            <a:ext cx="218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400"/>
              <a:t>Le travail en groupe : une dynamique précieuse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2987824" y="2595240"/>
            <a:ext cx="5544616" cy="18697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50" i="1"/>
              <a:t>J’ai beaucoup aimé travailler avec Laetitia, Edwige et </a:t>
            </a:r>
            <a:r>
              <a:rPr lang="fr-FR" sz="1050" i="1"/>
              <a:t>Kateryna</a:t>
            </a:r>
            <a:r>
              <a:rPr lang="fr-FR" sz="1050" i="1"/>
              <a:t> parce que notre façon de se répartir </a:t>
            </a:r>
            <a:r>
              <a:rPr lang="fr-FR" sz="1050" b="1" i="1"/>
              <a:t>le travail a été fluide et implicite</a:t>
            </a:r>
            <a:r>
              <a:rPr lang="fr-FR" sz="1050" i="1"/>
              <a:t>. Au début forcément une petite gêne était présente parce qu’on ne se connaissait pas encore mais on a vite planifié des séances de travail toutes les quatre et chacune a mis du sien. </a:t>
            </a:r>
            <a:r>
              <a:rPr lang="fr-FR" sz="1050" b="1" i="1"/>
              <a:t>On s’est réparti les tâches assez implicitement en fonction de ce que chacune savait le mieux faire</a:t>
            </a:r>
            <a:r>
              <a:rPr lang="fr-FR" sz="1050" i="1"/>
              <a:t>. Par exemple je suis douée en dessin donc j’ai pris le design du plateau en main. Caterina était douée manuellement, donc elle a fait les défis. Laetitia a fait les designs des cartes et a suivi leur progression de A à Z la où Edwige a fait des recherches pour les questions et les a mis en forme. </a:t>
            </a:r>
            <a:r>
              <a:rPr lang="fr-FR" sz="1050" b="1" i="1"/>
              <a:t>Au départ chacune travaillait un peu dans son coin, mais on a vite compris que des fois on bloquait qu’on avait besoin des autres pour savoir comment avancer</a:t>
            </a:r>
            <a:r>
              <a:rPr lang="fr-FR" sz="1050" i="1"/>
              <a:t>. Je pense que ça a été notre force de pouvoir se parler et travailler ensemble et d’avoir une bonne entente entre nous. </a:t>
            </a:r>
            <a:endParaRPr lang="fr-FR" sz="105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>
            <a:graphicFrameLocks xmlns:a="http://schemas.openxmlformats.org/drawingml/2006/main"/>
          </p:cNvGraphicFramePr>
          <p:nvPr/>
        </p:nvGraphicFramePr>
        <p:xfrm>
          <a:off x="323528" y="860764"/>
          <a:ext cx="8928992" cy="422650"/>
          <a:chOff x="0" y="0"/>
          <a:chExt cx="8928992" cy="42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qs="rId7" r:cs="rId5"/>
          </a:graphicData>
        </a:graphic>
      </p:graphicFrame>
      <p:sp>
        <p:nvSpPr>
          <p:cNvPr id="10" name="ZoneTexte 9"/>
          <p:cNvSpPr txBox="1"/>
          <p:nvPr/>
        </p:nvSpPr>
        <p:spPr bwMode="auto">
          <a:xfrm>
            <a:off x="892032" y="411510"/>
            <a:ext cx="340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5. Conclusion : en route vers 2025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402432" y="1694874"/>
            <a:ext cx="1440160" cy="2893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fr-FR" sz="700"/>
              <a:t>Vivre à la Préhistoire : entre réalité scientifique et clichés populaires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Les Jeux olympiques antiques : une compétition religieuse et politique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La vie quotidienne à Rome : citoyens, esclaves et empereurs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Vivre dans un village médiéval : entre paysans, seigneurs et prêtres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Les châteaux forts : vivre, se défendre, impressionner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À la cour de Louis XIV : gagner les faveurs du roi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Les routes du commerce au XVIIIe siècle : richesse et injustices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Vivre dans les tranchées pendant la Première Guerre mondiale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Résister pendant la Seconde Guerre mondiale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fr-FR" sz="700"/>
              <a:t>Le patrimoine en péril : sauver les traces du passé</a:t>
            </a:r>
            <a:endParaRPr/>
          </a:p>
        </p:txBody>
      </p:sp>
      <p:graphicFrame>
        <p:nvGraphicFramePr>
          <p:cNvPr id="11" name="Tableau 10"/>
          <p:cNvGraphicFramePr>
            <a:graphicFrameLocks xmlns:a="http://schemas.openxmlformats.org/drawingml/2006/main" noGrp="1"/>
          </p:cNvGraphicFramePr>
          <p:nvPr/>
        </p:nvGraphicFramePr>
        <p:xfrm>
          <a:off x="2118114" y="1485410"/>
          <a:ext cx="3635687" cy="3312028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{284E427A-3D55-4303-BF80-6455036E1DE7}</a:tableStyleId>
              </a:tblPr>
              <a:tblGrid>
                <a:gridCol w="576064"/>
                <a:gridCol w="1230335"/>
                <a:gridCol w="1584175"/>
                <a:gridCol w="245112"/>
              </a:tblGrid>
              <a:tr h="74813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Intervenant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 / TD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Contenu &amp; Objectifs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Durée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207418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CM1 – Introduction du cours + Histoire savante : définition, méthode, rigueur, place dans la société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Lancer le projet + poser les bases de ce qu’est un savoir scientifique en histoire. Explication des sujets proposés. Inscription sur Moodle.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207418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CM2 – Histoire vulgarisée et histoire scolaire : formes, objectifs, effets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Identifier ce qu’est une vulgarisation (dans les manuels, les BD, les musées, etc.) et ses limites pédagogiques.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CM3 – Mémoires historiques et récits culturels : comment le passé est mis en récit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Articuler les apports de chaque strate. Discuter des choix narratifs possibles.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273720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TD1 – Présentation des recherches : constitution d’une bibliographie commentée dans les trois champs de l’histoire (scientifique, vulgarisée, mémorielle) en lien avec leur sujet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Complétion de la </a:t>
                      </a:r>
                      <a:r>
                        <a:rPr lang="fr-FR" sz="500" b="1"/>
                        <a:t>page 2</a:t>
                      </a:r>
                      <a:r>
                        <a:rPr lang="fr-FR" sz="500"/>
                        <a:t> du dossier🎯 </a:t>
                      </a:r>
                      <a:r>
                        <a:rPr lang="fr-FR" sz="500" b="1"/>
                        <a:t>Consigne :</a:t>
                      </a:r>
                      <a:r>
                        <a:rPr lang="fr-FR" sz="500"/>
                        <a:t> Montrez que votre jeu s’appuie sur un vrai travail de recherche et d’analyse historique. Distinguez bien les différentes formes de récit historique.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CM4 – Œuvres culturelles et représentations du passé (cinéma, BD, séries, jeux)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Étendre la réflexion au champ culturel, aborder la notion d’influence réciproque entre médias.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CM5 – Fondamentaux du game design : gameplay, mécaniques, rhétorique procédurale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Commencer à transposer les savoirs historiques en actions de jeu (expérience, position du joueur, etc.).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538928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TD2 – Exploration des mécaniques de jeu en lien avec leur sujet + test de petites mécaniques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Complétion des </a:t>
                      </a:r>
                      <a:r>
                        <a:rPr lang="fr-FR" sz="500" b="1"/>
                        <a:t>page 3</a:t>
                      </a:r>
                      <a:r>
                        <a:rPr lang="fr-FR" sz="500"/>
                        <a:t> </a:t>
                      </a:r>
                      <a:r>
                        <a:rPr lang="fr-FR" sz="500" b="1"/>
                        <a:t>et 4</a:t>
                      </a:r>
                      <a:r>
                        <a:rPr lang="fr-FR" sz="500"/>
                        <a:t> du dossier🎯 </a:t>
                      </a:r>
                      <a:r>
                        <a:rPr lang="fr-FR" sz="500" b="1"/>
                        <a:t>Consigne :</a:t>
                      </a:r>
                      <a:r>
                        <a:rPr lang="fr-FR" sz="500"/>
                        <a:t> Analysez deux œuvres culturelles en lien avec votre sujet. Montrez comment elles contribuent à forger une représentation du passé… et comment elles ont pu influencer votre jeu.🎯 </a:t>
                      </a:r>
                      <a:r>
                        <a:rPr lang="fr-FR" sz="500" b="1"/>
                        <a:t>Consigne :</a:t>
                      </a:r>
                      <a:r>
                        <a:rPr lang="fr-FR" sz="500"/>
                        <a:t> Expliquez en quoi votre jeu est bien un </a:t>
                      </a:r>
                      <a:r>
                        <a:rPr lang="fr-FR" sz="500" b="1"/>
                        <a:t>jeu</a:t>
                      </a:r>
                      <a:r>
                        <a:rPr lang="fr-FR" sz="500"/>
                        <a:t>, et pas seulement un support éducatif. Justifiez vos choix de gameplay en lien avec votre sujet historique.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 6 – Concevoir un jeu historique cohérent : narration, rôles, progression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Structurer le jeu en intégrant toutes les dimensions vues précédemment.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1h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47262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 3 – Élaboration concrète du prototype (plateau, cartes, règles, etc.)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Complétion des </a:t>
                      </a:r>
                      <a:r>
                        <a:rPr lang="fr-FR" sz="500" b="1"/>
                        <a:t>pages 5 et 6</a:t>
                      </a:r>
                      <a:r>
                        <a:rPr lang="fr-FR" sz="500"/>
                        <a:t> du dossier🎯 </a:t>
                      </a:r>
                      <a:r>
                        <a:rPr lang="fr-FR" sz="500" b="1"/>
                        <a:t>Consigne :</a:t>
                      </a:r>
                      <a:r>
                        <a:rPr lang="fr-FR" sz="500"/>
                        <a:t> Donnez un aperçu clair de votre prototype, comme si vous deviez l’expliquer à quelqu’un qui n’y a jamais joué.🎯 </a:t>
                      </a:r>
                      <a:r>
                        <a:rPr lang="fr-FR" sz="500" b="1"/>
                        <a:t>Consigne :</a:t>
                      </a:r>
                      <a:r>
                        <a:rPr lang="fr-FR" sz="500"/>
                        <a:t> Montrez que votre jeu est </a:t>
                      </a:r>
                      <a:r>
                        <a:rPr lang="fr-FR" sz="500" b="1"/>
                        <a:t>cohérent dans sa globalité</a:t>
                      </a:r>
                      <a:r>
                        <a:rPr lang="fr-FR" sz="500"/>
                        <a:t> : entre sujet historique, mécaniques, intentions et expérience vécue par le joueur.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Thierry Eymard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 b="1"/>
                        <a:t>CM 7 - Contrepoint - Le langage cartographique : une autre manière de "dire le monde” (2h)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74813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Thierry Eymard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 4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Dossier évaluation 1 - </a:t>
                      </a:r>
                      <a:r>
                        <a:rPr lang="fr-FR" sz="500" b="1"/>
                        <a:t>Analyse d'une carte du monde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74813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Thierry Eymard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 5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Dossier évaluation 1 - </a:t>
                      </a:r>
                      <a:r>
                        <a:rPr lang="fr-FR" sz="500" b="1"/>
                        <a:t>Analyse d'une carte du monde</a:t>
                      </a:r>
                      <a:endParaRPr lang="fr-FR" sz="500"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  <a:tr h="141116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William Brou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TD 6 – Finalisation du prototype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Clôturer le projet. Rendu du dossier complété (avec </a:t>
                      </a:r>
                      <a:r>
                        <a:rPr lang="fr-FR" sz="500" b="1"/>
                        <a:t>Page 1 </a:t>
                      </a:r>
                      <a:r>
                        <a:rPr lang="fr-FR" sz="500"/>
                        <a:t>et </a:t>
                      </a:r>
                      <a:r>
                        <a:rPr lang="fr-FR" sz="500" b="1"/>
                        <a:t>Annexes</a:t>
                      </a:r>
                      <a:r>
                        <a:rPr lang="fr-FR" sz="500"/>
                        <a:t>)</a:t>
                      </a:r>
                      <a:endParaRPr/>
                    </a:p>
                  </a:txBody>
                  <a:tcPr marL="9781" marR="9781" marT="4891" marB="4891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500"/>
                        <a:t>2h</a:t>
                      </a:r>
                      <a:endParaRPr/>
                    </a:p>
                  </a:txBody>
                  <a:tcPr marL="9781" marR="9781" marT="4891" marB="4891" anchor="ctr"/>
                </a:tc>
              </a:tr>
            </a:tbl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rcRect l="0" t="5201" r="0" b="52800"/>
          <a:stretch/>
        </p:blipFill>
        <p:spPr bwMode="auto">
          <a:xfrm>
            <a:off x="6072796" y="1424373"/>
            <a:ext cx="2888244" cy="3595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 bwMode="auto">
          <a:xfrm>
            <a:off x="2371687" y="1235545"/>
            <a:ext cx="440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3600" b="1">
                <a:solidFill>
                  <a:srgbClr val="BE1622"/>
                </a:solidFill>
              </a:rPr>
              <a:t>Merci de votre écoute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3528623" y="2989871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wiliam.brou@uca.fr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/>
          <p:cNvGraphicFramePr>
            <a:graphicFrameLocks xmlns:a="http://schemas.openxmlformats.org/drawingml/2006/main"/>
          </p:cNvGraphicFramePr>
          <p:nvPr/>
        </p:nvGraphicFramePr>
        <p:xfrm>
          <a:off x="3564260" y="2579954"/>
          <a:ext cx="5040560" cy="1384995"/>
          <a:chOff x="0" y="0"/>
          <a:chExt cx="5040560" cy="138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qs="rId7" r:cs="rId5"/>
          </a:graphicData>
        </a:graphic>
      </p:graphicFrame>
      <p:sp>
        <p:nvSpPr>
          <p:cNvPr id="10" name="ZoneTexte 9"/>
          <p:cNvSpPr txBox="1"/>
          <p:nvPr/>
        </p:nvSpPr>
        <p:spPr bwMode="auto">
          <a:xfrm>
            <a:off x="892032" y="411510"/>
            <a:ext cx="223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1. Genèse d’un projet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39180" y="1152837"/>
            <a:ext cx="2880320" cy="28803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3564260" y="903658"/>
            <a:ext cx="52562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Contexte</a:t>
            </a:r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endParaRPr/>
          </a:p>
          <a:p>
            <a:pPr>
              <a:defRPr/>
            </a:pP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/>
              <a:buChar char="q"/>
              <a:defRPr/>
            </a:pPr>
            <a:r>
              <a:rPr lang="fr-FR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fr-FR" sz="1400" b="1" baseline="30000">
                <a:solidFill>
                  <a:schemeClr val="tx1">
                    <a:lumMod val="95000"/>
                    <a:lumOff val="5000"/>
                  </a:schemeClr>
                </a:solidFill>
              </a:rPr>
              <a:t>ère</a:t>
            </a:r>
            <a:r>
              <a:rPr lang="fr-FR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 année </a:t>
            </a:r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</a:rPr>
              <a:t>Licence SDE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r>
              <a:rPr lang="fr-FR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UE 107 (Chamalières) / UE 12 (Moulins) </a:t>
            </a:r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</a:rPr>
              <a:t>: Langages des représentations du monde et de l'activité humaine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</a:rPr>
              <a:t>120 étudiants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</a:rPr>
              <a:t>6h CM / 8h TD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>
            <a:graphicFrameLocks xmlns:a="http://schemas.openxmlformats.org/drawingml/2006/main"/>
          </p:cNvGraphicFramePr>
          <p:nvPr/>
        </p:nvGraphicFramePr>
        <p:xfrm>
          <a:off x="611560" y="1676296"/>
          <a:ext cx="8136904" cy="1790908"/>
          <a:chOff x="0" y="0"/>
          <a:chExt cx="8136904" cy="179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qs="rId7" r:cs="rId5"/>
          </a:graphicData>
        </a:graphic>
      </p:graphicFrame>
      <p:sp>
        <p:nvSpPr>
          <p:cNvPr id="10" name="ZoneTexte 9"/>
          <p:cNvSpPr txBox="1"/>
          <p:nvPr/>
        </p:nvSpPr>
        <p:spPr bwMode="auto">
          <a:xfrm>
            <a:off x="892032" y="411510"/>
            <a:ext cx="266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2. Le jeu comme méthode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6408" y="878080"/>
            <a:ext cx="1728192" cy="9715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93031" y="3293917"/>
            <a:ext cx="2589411" cy="16850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682341" y="862131"/>
            <a:ext cx="1800201" cy="101198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232740" y="3269387"/>
            <a:ext cx="1276015" cy="6635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401311" y="3519735"/>
            <a:ext cx="1728192" cy="61586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186946" y="495885"/>
            <a:ext cx="705524" cy="125489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959438" y="495885"/>
            <a:ext cx="2613998" cy="125489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/>
          <a:srcRect l="9147" t="0" r="0" b="0"/>
          <a:stretch/>
        </p:blipFill>
        <p:spPr bwMode="auto">
          <a:xfrm>
            <a:off x="5726361" y="3337222"/>
            <a:ext cx="1649777" cy="1025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266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2. Le jeu comme méthode</a:t>
            </a:r>
            <a:endParaRPr/>
          </a:p>
        </p:txBody>
      </p:sp>
      <p:graphicFrame>
        <p:nvGraphicFramePr>
          <p:cNvPr id="3" name="Diagram1"/>
          <p:cNvGraphicFramePr>
            <a:graphicFrameLocks xmlns:a="http://schemas.openxmlformats.org/drawingml/2006/main"/>
          </p:cNvGraphicFramePr>
          <p:nvPr/>
        </p:nvGraphicFramePr>
        <p:xfrm>
          <a:off x="293626" y="915566"/>
          <a:ext cx="3630302" cy="3960440"/>
          <a:chOff x="0" y="0"/>
          <a:chExt cx="363030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qs="rId7" r:cs="rId5"/>
          </a:graphicData>
        </a:graphic>
      </p:graphicFrame>
      <p:graphicFrame>
        <p:nvGraphicFramePr>
          <p:cNvPr id="5" name="Diagram2"/>
          <p:cNvGraphicFramePr>
            <a:graphicFrameLocks xmlns:a="http://schemas.openxmlformats.org/drawingml/2006/main"/>
          </p:cNvGraphicFramePr>
          <p:nvPr/>
        </p:nvGraphicFramePr>
        <p:xfrm>
          <a:off x="4652220" y="269942"/>
          <a:ext cx="3907080" cy="3298680"/>
          <a:chOff x="0" y="0"/>
          <a:chExt cx="3907080" cy="329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1" r:qs="rId12" r:cs="rId10"/>
          </a:graphicData>
        </a:graphic>
      </p:graphicFrame>
      <p:sp>
        <p:nvSpPr>
          <p:cNvPr id="17" name="ZoneTexte 16"/>
          <p:cNvSpPr txBox="1"/>
          <p:nvPr/>
        </p:nvSpPr>
        <p:spPr bwMode="auto">
          <a:xfrm>
            <a:off x="4211960" y="3795886"/>
            <a:ext cx="47525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fr-FR" sz="1000" b="1" strike="noStrike" spc="-1">
                <a:solidFill>
                  <a:schemeClr val="dk1"/>
                </a:solidFill>
                <a:latin typeface="Calibri"/>
              </a:rPr>
              <a:t>Rhétorique procédurale : </a:t>
            </a:r>
            <a:r>
              <a:rPr lang="fr-FR" sz="1000" b="0" strike="noStrike" spc="-1">
                <a:solidFill>
                  <a:schemeClr val="dk1"/>
                </a:solidFill>
                <a:latin typeface="Calibri"/>
              </a:rPr>
              <a:t>Idée selon laquelle les « procédés techniques et ludiques utilisés permettant d’exprimer des idées à travers un système de jeu, à travers des règles, des mécaniques. »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defRPr/>
            </a:pPr>
            <a:endParaRPr lang="fr-FR" sz="400" b="0" strike="noStrike" spc="-1">
              <a:solidFill>
                <a:srgbClr val="000000"/>
              </a:solidFill>
              <a:latin typeface="Calibri"/>
            </a:endParaRPr>
          </a:p>
          <a:p>
            <a:pPr algn="r" defTabSz="914400">
              <a:lnSpc>
                <a:spcPct val="100000"/>
              </a:lnSpc>
              <a:defRPr/>
            </a:pPr>
            <a:r>
              <a:rPr lang="fr-FR" sz="1000" b="0" strike="noStrike" spc="-1">
                <a:solidFill>
                  <a:schemeClr val="dk1"/>
                </a:solidFill>
                <a:latin typeface="Calibri"/>
              </a:rPr>
              <a:t>Ian </a:t>
            </a:r>
            <a:r>
              <a:rPr lang="fr-FR" sz="1000" b="0" strike="noStrike" spc="-1">
                <a:solidFill>
                  <a:schemeClr val="dk1"/>
                </a:solidFill>
                <a:latin typeface="Calibri"/>
              </a:rPr>
              <a:t>Bogost</a:t>
            </a:r>
            <a:r>
              <a:rPr lang="fr-FR" sz="1000" b="0" strike="noStrike" spc="-1">
                <a:solidFill>
                  <a:schemeClr val="dk1"/>
                </a:solidFill>
                <a:latin typeface="Calibri"/>
              </a:rPr>
              <a:t>, </a:t>
            </a:r>
            <a:r>
              <a:rPr lang="fr-FR" sz="1000" b="0" i="1" strike="noStrike" spc="-1">
                <a:solidFill>
                  <a:schemeClr val="dk1"/>
                </a:solidFill>
                <a:latin typeface="Calibri"/>
              </a:rPr>
              <a:t>Persuasive Games: The Expressive Power of </a:t>
            </a:r>
            <a:r>
              <a:rPr lang="fr-FR" sz="1000" b="0" i="1" strike="noStrike" spc="-1">
                <a:solidFill>
                  <a:schemeClr val="dk1"/>
                </a:solidFill>
                <a:latin typeface="Calibri"/>
              </a:rPr>
              <a:t>Videogame</a:t>
            </a:r>
            <a:r>
              <a:rPr lang="fr-FR" sz="1000" b="0" i="1" strike="noStrike" spc="-1">
                <a:solidFill>
                  <a:schemeClr val="dk1"/>
                </a:solidFill>
                <a:latin typeface="Calibri"/>
              </a:rPr>
              <a:t>, </a:t>
            </a:r>
            <a:r>
              <a:rPr lang="fr-FR" sz="1000" b="0" strike="noStrike" spc="-1">
                <a:solidFill>
                  <a:schemeClr val="dk1"/>
                </a:solidFill>
                <a:latin typeface="Calibri"/>
              </a:rPr>
              <a:t>2007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508104" y="1347614"/>
            <a:ext cx="2176242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381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3. Comment créer un jeu : le dispositif</a:t>
            </a:r>
            <a:endParaRPr/>
          </a:p>
        </p:txBody>
      </p:sp>
      <p:graphicFrame>
        <p:nvGraphicFramePr>
          <p:cNvPr id="3" name="Tableau 2"/>
          <p:cNvGraphicFramePr>
            <a:graphicFrameLocks xmlns:a="http://schemas.openxmlformats.org/drawingml/2006/main" noGrp="1"/>
          </p:cNvGraphicFramePr>
          <p:nvPr/>
        </p:nvGraphicFramePr>
        <p:xfrm>
          <a:off x="251520" y="875997"/>
          <a:ext cx="3600398" cy="4018661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{284E427A-3D55-4303-BF80-6455036E1DE7}</a:tableStyleId>
              </a:tblPr>
              <a:tblGrid>
                <a:gridCol w="608263"/>
                <a:gridCol w="559083"/>
                <a:gridCol w="608263"/>
                <a:gridCol w="608263"/>
                <a:gridCol w="608263"/>
                <a:gridCol w="608263"/>
              </a:tblGrid>
              <a:tr h="295814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Intervenants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Numéro*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Titre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Type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Durée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 b="1"/>
                        <a:t>Date (triée par ordre chronologique)</a:t>
                      </a:r>
                      <a:endParaRPr lang="fr-FR" sz="700"/>
                    </a:p>
                  </a:txBody>
                  <a:tcPr marL="15569" marR="15569" marT="7785" marB="7785" anchor="ctr"/>
                </a:tc>
              </a:tr>
              <a:tr h="342521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CM1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Introduction à la recherche historique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Capsule vidéo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fr-FR" sz="700"/>
                    </a:p>
                  </a:txBody>
                  <a:tcPr marL="15569" marR="15569" marT="7785" marB="7785" anchor="ctr"/>
                </a:tc>
              </a:tr>
              <a:tr h="155692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TD1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//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23-25 sept.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  <a:tr h="389229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CM2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Conceptualisation du jeu et liens avec l’Histoire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Capsule vidéo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fr-FR" sz="700"/>
                    </a:p>
                  </a:txBody>
                  <a:tcPr marL="15569" marR="15569" marT="7785" marB="7785" anchor="ctr"/>
                </a:tc>
              </a:tr>
              <a:tr h="155692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TD2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//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09-14 oct.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  <a:tr h="529351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Thierry Eymard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CM3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Le langage cartographique : une autre manière de "dire le monde"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Capsule vidéo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fr-FR" sz="700"/>
                    </a:p>
                  </a:txBody>
                  <a:tcPr marL="15569" marR="15569" marT="7785" marB="7785" anchor="ctr"/>
                </a:tc>
              </a:tr>
              <a:tr h="155692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Thierry Eymard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TD3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//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21-23 oct.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  <a:tr h="155692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Thierry Eymard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TD4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//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04-06 nov.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  <a:tr h="529351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CM4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Les jeux : des oeuvres culturelles comme les autres ?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Capsule vidéo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fr-FR" sz="700"/>
                    </a:p>
                  </a:txBody>
                  <a:tcPr marL="15569" marR="15569" marT="7785" marB="7785" anchor="ctr"/>
                </a:tc>
              </a:tr>
              <a:tr h="202399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TD5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Journée de playtests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13-18 nov.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  <a:tr h="482644"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William Brou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TD6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Rendu du jeu finalisé (groupe) + rapport d’activité individuel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Cours présentiel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2h</a:t>
                      </a:r>
                      <a:endParaRPr/>
                    </a:p>
                  </a:txBody>
                  <a:tcPr marL="15569" marR="15569" marT="7785" marB="7785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fr-FR" sz="700"/>
                        <a:t>25-27 nov.</a:t>
                      </a:r>
                      <a:endParaRPr/>
                    </a:p>
                  </a:txBody>
                  <a:tcPr marL="15569" marR="15569" marT="7785" marB="7785" anchor="ctr"/>
                </a:tc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03952" y="1054178"/>
            <a:ext cx="2376264" cy="310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8224" y="1054178"/>
            <a:ext cx="2362512" cy="310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9428" y="987574"/>
            <a:ext cx="3280163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81570" y="987574"/>
            <a:ext cx="4946060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 bwMode="auto">
          <a:xfrm>
            <a:off x="386388" y="4002783"/>
            <a:ext cx="5832648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i="1">
                <a:solidFill>
                  <a:schemeClr val="tx1">
                    <a:lumMod val="95000"/>
                    <a:lumOff val="5000"/>
                  </a:schemeClr>
                </a:solidFill>
              </a:rPr>
              <a:t>« </a:t>
            </a:r>
            <a:r>
              <a:rPr lang="fr-FR" sz="1400" i="1"/>
              <a:t>Les sources vulgarisées comme les Livres Percy Jackson ou le film Astérix et les jeux olympiques sont pour moi les premières sources de motivation dans mon choix de thème. »</a:t>
            </a:r>
            <a:endParaRPr lang="fr-FR" sz="14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4860032" y="978146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Versailles, devenez le favori du Roi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age 4" descr="Une image contenant texte, intérieur, livre, fournitures de bureau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19283" t="0" r="27945" b="0"/>
          <a:stretch/>
        </p:blipFill>
        <p:spPr bwMode="auto">
          <a:xfrm rot="16199999">
            <a:off x="452379" y="849297"/>
            <a:ext cx="3897859" cy="415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4" name="ZoneTexte 3"/>
          <p:cNvSpPr txBox="1"/>
          <p:nvPr/>
        </p:nvSpPr>
        <p:spPr bwMode="auto">
          <a:xfrm>
            <a:off x="4716016" y="1022891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Nigdy</a:t>
            </a:r>
            <a:r>
              <a:rPr lang="fr-FR" sz="1400"/>
              <a:t> </a:t>
            </a:r>
            <a:r>
              <a:rPr lang="fr-FR" sz="1400"/>
              <a:t>wiçcej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Image 7" descr="Une image contenant texte, fournitures de bureau, intérieur, écriture manuscrite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22001" r="6180" b="25216"/>
          <a:stretch/>
        </p:blipFill>
        <p:spPr bwMode="auto">
          <a:xfrm>
            <a:off x="269820" y="957260"/>
            <a:ext cx="4014148" cy="401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, intérieur, tableau blanc, dessin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24796" t="16671" r="48371" b="16400"/>
          <a:stretch/>
        </p:blipFill>
        <p:spPr bwMode="auto">
          <a:xfrm rot="16199999">
            <a:off x="5285223" y="1003512"/>
            <a:ext cx="2822969" cy="396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 bwMode="auto">
          <a:xfrm>
            <a:off x="892032" y="411510"/>
            <a:ext cx="493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BE1622"/>
                </a:solidFill>
              </a:rPr>
              <a:t>4. Retour d’expérience : forces, limites, évolutions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3345447" y="883839"/>
            <a:ext cx="294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Le prix de la liberté</a:t>
            </a:r>
            <a:endParaRPr lang="fr-FR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 2" descr="Une image contenant texte, art, mur, Post-it&#10;&#10;Le contenu généré par l’IA peut être incorrect."/>
          <p:cNvPicPr>
            <a:picLocks noChangeAspect="1"/>
          </p:cNvPicPr>
          <p:nvPr/>
        </p:nvPicPr>
        <p:blipFill>
          <a:blip r:embed="rId3"/>
          <a:srcRect l="0" t="17801" r="0" b="17799"/>
          <a:stretch/>
        </p:blipFill>
        <p:spPr bwMode="auto">
          <a:xfrm>
            <a:off x="683568" y="1191116"/>
            <a:ext cx="3168351" cy="362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Post-it, Produit en papier, papier&#10;&#10;Le contenu généré par l’IA peut être incorrect."/>
          <p:cNvPicPr>
            <a:picLocks noChangeAspect="1"/>
          </p:cNvPicPr>
          <p:nvPr/>
        </p:nvPicPr>
        <p:blipFill>
          <a:blip r:embed="rId4"/>
          <a:srcRect l="0" t="22000" r="0" b="26200"/>
          <a:stretch/>
        </p:blipFill>
        <p:spPr bwMode="auto">
          <a:xfrm>
            <a:off x="4355976" y="1275606"/>
            <a:ext cx="3611209" cy="332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916456CB1894E863DB6A4D42BBF66" ma:contentTypeVersion="20" ma:contentTypeDescription="Crée un document." ma:contentTypeScope="" ma:versionID="315d8029d5c7e3bc57cb7d8c92d2024d">
  <xsd:schema xmlns:xsd="http://www.w3.org/2001/XMLSchema" xmlns:xs="http://www.w3.org/2001/XMLSchema" xmlns:p="http://schemas.microsoft.com/office/2006/metadata/properties" xmlns:ns2="0bfae4fe-8b74-48b5-9d1d-4e2e8489f830" xmlns:ns3="433e5739-9407-421c-8882-1ca4358844d2" targetNamespace="http://schemas.microsoft.com/office/2006/metadata/properties" ma:root="true" ma:fieldsID="677086df8e8f74ceddd187d495752d40" ns2:_="" ns3:_="">
    <xsd:import namespace="0bfae4fe-8b74-48b5-9d1d-4e2e8489f830"/>
    <xsd:import namespace="433e5739-9407-421c-8882-1ca435884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http_x003a__x002f__x002f_ecolestrategies_x002e_ctreq_x002e_qc_x002e_ca_x002f_materiel8_x002f_textes_x002d_de_x002d_referenc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ae4fe-8b74-48b5-9d1d-4e2e8489f8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http_x003a__x002f__x002f_ecolestrategies_x002e_ctreq_x002e_qc_x002e_ca_x002f_materiel8_x002f_textes_x002d_de_x002d_reference" ma:index="18" nillable="true" ma:displayName="http://ecolestrategies.ctreq.qc.ca/materiel8/textes-de-reference" ma:description="Textes de référence" ma:format="Hyperlink" ma:internalName="http_x003a__x002f__x002f_ecolestrategies_x002e_ctreq_x002e_qc_x002e_ca_x002f_materiel8_x002f_textes_x002d_de_x002d_referen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bb449ef9-7750-462c-9432-588b267b5a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e5739-9407-421c-8882-1ca4358844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571b0ae-47b8-4f78-8490-3d3b204a1f4c}" ma:internalName="TaxCatchAll" ma:showField="CatchAllData" ma:web="433e5739-9407-421c-8882-1ca435884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ttp_x003a__x002f__x002f_ecolestrategies_x002e_ctreq_x002e_qc_x002e_ca_x002f_materiel8_x002f_textes_x002d_de_x002d_reference xmlns="0bfae4fe-8b74-48b5-9d1d-4e2e8489f830">
      <Url xsi:nil="true"/>
      <Description xsi:nil="true"/>
    </http_x003a__x002f__x002f_ecolestrategies_x002e_ctreq_x002e_qc_x002e_ca_x002f_materiel8_x002f_textes_x002d_de_x002d_reference>
    <lcf76f155ced4ddcb4097134ff3c332f xmlns="0bfae4fe-8b74-48b5-9d1d-4e2e8489f830">
      <Terms xmlns="http://schemas.microsoft.com/office/infopath/2007/PartnerControls"/>
    </lcf76f155ced4ddcb4097134ff3c332f>
    <TaxCatchAll xmlns="433e5739-9407-421c-8882-1ca4358844d2" xsi:nil="true"/>
  </documentManagement>
</p:properties>
</file>

<file path=customXml/itemProps1.xml><?xml version="1.0" encoding="utf-8"?>
<ds:datastoreItem xmlns:ds="http://schemas.openxmlformats.org/officeDocument/2006/customXml" ds:itemID="{28AD78DE-96ED-495E-9C9C-843A5DFF0C2C}"/>
</file>

<file path=customXml/itemProps2.xml><?xml version="1.0" encoding="utf-8"?>
<ds:datastoreItem xmlns:ds="http://schemas.openxmlformats.org/officeDocument/2006/customXml" ds:itemID="{27607A53-3F02-429C-AD09-2E7D055B09FE}"/>
</file>

<file path=customXml/itemProps3.xml><?xml version="1.0" encoding="utf-8"?>
<ds:datastoreItem xmlns:ds="http://schemas.openxmlformats.org/officeDocument/2006/customXml" ds:itemID="{2480F28E-5738-44DD-92E6-AE59E174410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onlyoffice/8.1.1.26</Application>
  <DocSecurity>0</DocSecurity>
  <PresentationFormat>Affichage à l'écran (16:9)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>UdA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Aurélien RACAULT</dc:creator>
  <cp:keywords/>
  <dc:description/>
  <cp:lastModifiedBy>Anonyme</cp:lastModifiedBy>
  <cp:revision>20</cp:revision>
  <dcterms:created xsi:type="dcterms:W3CDTF">2016-10-18T12:03:56Z</dcterms:created>
  <dcterms:modified xsi:type="dcterms:W3CDTF">2025-06-24T12:06:26Z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0x010100A3D916456CB1894E863DB6A4D42BBF66</vt:lpwstr>
  </property>
</Properties>
</file>