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4" r:id="rId5"/>
    <p:sldId id="263" r:id="rId6"/>
  </p:sldIdLst>
  <p:sldSz cx="12192000" cy="6858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95"/>
    <a:srgbClr val="C9A781"/>
    <a:srgbClr val="0099A2"/>
    <a:srgbClr val="008F96"/>
    <a:srgbClr val="006D82"/>
    <a:srgbClr val="E235AB"/>
    <a:srgbClr val="17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7EA0E-6A8F-3E6A-4AB2-64EE7BA1894A}" v="69" dt="2024-02-28T11:41:37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94720"/>
  </p:normalViewPr>
  <p:slideViewPr>
    <p:cSldViewPr snapToGrid="0">
      <p:cViewPr varScale="1">
        <p:scale>
          <a:sx n="62" d="100"/>
          <a:sy n="62" d="100"/>
        </p:scale>
        <p:origin x="85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" userId="7d964335-0b5a-4b02-b88e-93a8caae6cfe" providerId="ADAL" clId="{40664A2D-7AFC-45AC-85BB-5B75ABCB1A5A}"/>
    <pc:docChg chg="undo custSel modSld">
      <pc:chgData name="Marine" userId="7d964335-0b5a-4b02-b88e-93a8caae6cfe" providerId="ADAL" clId="{40664A2D-7AFC-45AC-85BB-5B75ABCB1A5A}" dt="2023-12-22T14:35:37.089" v="816" actId="20577"/>
      <pc:docMkLst>
        <pc:docMk/>
      </pc:docMkLst>
      <pc:sldChg chg="delSp modSp mod">
        <pc:chgData name="Marine" userId="7d964335-0b5a-4b02-b88e-93a8caae6cfe" providerId="ADAL" clId="{40664A2D-7AFC-45AC-85BB-5B75ABCB1A5A}" dt="2023-12-22T14:35:37.089" v="816" actId="20577"/>
        <pc:sldMkLst>
          <pc:docMk/>
          <pc:sldMk cId="3315473451" sldId="258"/>
        </pc:sldMkLst>
        <pc:spChg chg="mod">
          <ac:chgData name="Marine" userId="7d964335-0b5a-4b02-b88e-93a8caae6cfe" providerId="ADAL" clId="{40664A2D-7AFC-45AC-85BB-5B75ABCB1A5A}" dt="2023-12-22T14:26:50.488" v="772" actId="1076"/>
          <ac:spMkLst>
            <pc:docMk/>
            <pc:sldMk cId="3315473451" sldId="258"/>
            <ac:spMk id="9" creationId="{AB8B585A-8C81-4054-95FE-90D7CC79A925}"/>
          </ac:spMkLst>
        </pc:spChg>
        <pc:spChg chg="mod">
          <ac:chgData name="Marine" userId="7d964335-0b5a-4b02-b88e-93a8caae6cfe" providerId="ADAL" clId="{40664A2D-7AFC-45AC-85BB-5B75ABCB1A5A}" dt="2023-12-22T14:35:37.089" v="816" actId="20577"/>
          <ac:spMkLst>
            <pc:docMk/>
            <pc:sldMk cId="3315473451" sldId="258"/>
            <ac:spMk id="453" creationId="{D212A6A4-D314-7F7F-0B83-5F38844DBDE0}"/>
          </ac:spMkLst>
        </pc:spChg>
        <pc:picChg chg="mod">
          <ac:chgData name="Marine" userId="7d964335-0b5a-4b02-b88e-93a8caae6cfe" providerId="ADAL" clId="{40664A2D-7AFC-45AC-85BB-5B75ABCB1A5A}" dt="2023-12-22T14:27:10.894" v="775" actId="1076"/>
          <ac:picMkLst>
            <pc:docMk/>
            <pc:sldMk cId="3315473451" sldId="258"/>
            <ac:picMk id="17" creationId="{4602D0D8-28BA-46C6-8EA6-DCB9EFFCABDC}"/>
          </ac:picMkLst>
        </pc:picChg>
        <pc:picChg chg="mod">
          <ac:chgData name="Marine" userId="7d964335-0b5a-4b02-b88e-93a8caae6cfe" providerId="ADAL" clId="{40664A2D-7AFC-45AC-85BB-5B75ABCB1A5A}" dt="2023-12-22T14:26:32.469" v="769" actId="1076"/>
          <ac:picMkLst>
            <pc:docMk/>
            <pc:sldMk cId="3315473451" sldId="258"/>
            <ac:picMk id="455" creationId="{BA498280-E89A-C269-AA6C-8C48F67D1FCF}"/>
          </ac:picMkLst>
        </pc:picChg>
        <pc:picChg chg="del">
          <ac:chgData name="Marine" userId="7d964335-0b5a-4b02-b88e-93a8caae6cfe" providerId="ADAL" clId="{40664A2D-7AFC-45AC-85BB-5B75ABCB1A5A}" dt="2023-12-22T14:24:23.398" v="753" actId="478"/>
          <ac:picMkLst>
            <pc:docMk/>
            <pc:sldMk cId="3315473451" sldId="258"/>
            <ac:picMk id="456" creationId="{F32FBDBC-EBD2-1BA9-FC76-B976CEC4411A}"/>
          </ac:picMkLst>
        </pc:picChg>
        <pc:picChg chg="del">
          <ac:chgData name="Marine" userId="7d964335-0b5a-4b02-b88e-93a8caae6cfe" providerId="ADAL" clId="{40664A2D-7AFC-45AC-85BB-5B75ABCB1A5A}" dt="2023-12-22T14:24:22.289" v="752" actId="478"/>
          <ac:picMkLst>
            <pc:docMk/>
            <pc:sldMk cId="3315473451" sldId="258"/>
            <ac:picMk id="457" creationId="{721EAD93-89DA-DCAF-68C2-59DFFD53508A}"/>
          </ac:picMkLst>
        </pc:picChg>
        <pc:picChg chg="del">
          <ac:chgData name="Marine" userId="7d964335-0b5a-4b02-b88e-93a8caae6cfe" providerId="ADAL" clId="{40664A2D-7AFC-45AC-85BB-5B75ABCB1A5A}" dt="2023-12-22T14:24:37.268" v="754" actId="478"/>
          <ac:picMkLst>
            <pc:docMk/>
            <pc:sldMk cId="3315473451" sldId="258"/>
            <ac:picMk id="458" creationId="{363E664B-D48B-B805-33ED-C3CF1C12965C}"/>
          </ac:picMkLst>
        </pc:picChg>
        <pc:picChg chg="mod">
          <ac:chgData name="Marine" userId="7d964335-0b5a-4b02-b88e-93a8caae6cfe" providerId="ADAL" clId="{40664A2D-7AFC-45AC-85BB-5B75ABCB1A5A}" dt="2023-12-22T14:26:32.469" v="769" actId="1076"/>
          <ac:picMkLst>
            <pc:docMk/>
            <pc:sldMk cId="3315473451" sldId="258"/>
            <ac:picMk id="459" creationId="{716A4AE1-AF6A-3921-55C4-44344F175FC0}"/>
          </ac:picMkLst>
        </pc:picChg>
      </pc:sldChg>
      <pc:sldChg chg="addSp delSp modSp mod">
        <pc:chgData name="Marine" userId="7d964335-0b5a-4b02-b88e-93a8caae6cfe" providerId="ADAL" clId="{40664A2D-7AFC-45AC-85BB-5B75ABCB1A5A}" dt="2023-12-22T14:23:17.508" v="749" actId="1076"/>
        <pc:sldMkLst>
          <pc:docMk/>
          <pc:sldMk cId="4158821889" sldId="262"/>
        </pc:sldMkLst>
        <pc:spChg chg="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2" creationId="{75A77742-E0DA-A0B1-FDFF-1A89FDC57AB9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5" creationId="{1ED7DBDF-2F3A-4041-B30D-44E9CD049177}"/>
          </ac:spMkLst>
        </pc:spChg>
        <pc:spChg chg="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6" creationId="{C75CCE7F-1866-6DD2-5BEF-5539DB193383}"/>
          </ac:spMkLst>
        </pc:spChg>
        <pc:spChg chg="del">
          <ac:chgData name="Marine" userId="7d964335-0b5a-4b02-b88e-93a8caae6cfe" providerId="ADAL" clId="{40664A2D-7AFC-45AC-85BB-5B75ABCB1A5A}" dt="2023-12-22T13:56:15.324" v="53" actId="478"/>
          <ac:spMkLst>
            <pc:docMk/>
            <pc:sldMk cId="4158821889" sldId="262"/>
            <ac:spMk id="7" creationId="{2F8E2FFE-94F4-4D76-5574-A747472AEE3B}"/>
          </ac:spMkLst>
        </pc:spChg>
        <pc:spChg chg="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8" creationId="{C3C4385A-D6E9-314F-09F9-1D082B778E4B}"/>
          </ac:spMkLst>
        </pc:spChg>
        <pc:spChg chg="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9" creationId="{31CA612C-05F1-4E23-6569-5ED9397E926B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14" creationId="{15A621ED-9220-4C15-99D3-C3252DC7308F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16" creationId="{755F8111-7AB4-411D-A5F3-B25660C58814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17" creationId="{E5312F62-4BC1-45F4-94D4-79FE337B5F9B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18" creationId="{46638A50-3069-488F-8FC3-CE4070CC613A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19" creationId="{84905A35-1D34-4E41-92CB-456C7EA2BDAE}"/>
          </ac:spMkLst>
        </pc:spChg>
        <pc:spChg chg="add del mod">
          <ac:chgData name="Marine" userId="7d964335-0b5a-4b02-b88e-93a8caae6cfe" providerId="ADAL" clId="{40664A2D-7AFC-45AC-85BB-5B75ABCB1A5A}" dt="2023-12-22T14:21:30.839" v="743" actId="478"/>
          <ac:spMkLst>
            <pc:docMk/>
            <pc:sldMk cId="4158821889" sldId="262"/>
            <ac:spMk id="22" creationId="{B62F1C01-0F4E-4C01-BAE9-371C255A79D2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23" creationId="{E86D6743-E4D7-4A23-B782-2F0B94D78060}"/>
          </ac:spMkLst>
        </pc:spChg>
        <pc:spChg chg="add 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26" creationId="{5106A443-78E2-40AC-B911-48989C704DCA}"/>
          </ac:spMkLst>
        </pc:spChg>
        <pc:spChg chg="mod">
          <ac:chgData name="Marine" userId="7d964335-0b5a-4b02-b88e-93a8caae6cfe" providerId="ADAL" clId="{40664A2D-7AFC-45AC-85BB-5B75ABCB1A5A}" dt="2023-12-22T14:23:10.557" v="748" actId="1076"/>
          <ac:spMkLst>
            <pc:docMk/>
            <pc:sldMk cId="4158821889" sldId="262"/>
            <ac:spMk id="29" creationId="{A875AAAB-E627-981D-EEAF-314934C01D35}"/>
          </ac:spMkLst>
        </pc:spChg>
        <pc:spChg chg="mod">
          <ac:chgData name="Marine" userId="7d964335-0b5a-4b02-b88e-93a8caae6cfe" providerId="ADAL" clId="{40664A2D-7AFC-45AC-85BB-5B75ABCB1A5A}" dt="2023-12-22T14:23:17.508" v="749" actId="1076"/>
          <ac:spMkLst>
            <pc:docMk/>
            <pc:sldMk cId="4158821889" sldId="262"/>
            <ac:spMk id="55" creationId="{0843952D-6432-46E8-9662-B2071F87E0AC}"/>
          </ac:spMkLst>
        </pc:spChg>
        <pc:picChg chg="add mod">
          <ac:chgData name="Marine" userId="7d964335-0b5a-4b02-b88e-93a8caae6cfe" providerId="ADAL" clId="{40664A2D-7AFC-45AC-85BB-5B75ABCB1A5A}" dt="2023-12-22T14:23:10.557" v="748" actId="1076"/>
          <ac:picMkLst>
            <pc:docMk/>
            <pc:sldMk cId="4158821889" sldId="262"/>
            <ac:picMk id="24" creationId="{0222147D-6337-4BB6-844A-103FF546531A}"/>
          </ac:picMkLst>
        </pc:picChg>
        <pc:picChg chg="add mod">
          <ac:chgData name="Marine" userId="7d964335-0b5a-4b02-b88e-93a8caae6cfe" providerId="ADAL" clId="{40664A2D-7AFC-45AC-85BB-5B75ABCB1A5A}" dt="2023-12-22T14:23:10.557" v="748" actId="1076"/>
          <ac:picMkLst>
            <pc:docMk/>
            <pc:sldMk cId="4158821889" sldId="262"/>
            <ac:picMk id="25" creationId="{038986E2-B619-438D-ADF2-4EB1D73A17A3}"/>
          </ac:picMkLst>
        </pc:picChg>
        <pc:picChg chg="add mod">
          <ac:chgData name="Marine" userId="7d964335-0b5a-4b02-b88e-93a8caae6cfe" providerId="ADAL" clId="{40664A2D-7AFC-45AC-85BB-5B75ABCB1A5A}" dt="2023-12-22T14:23:10.557" v="748" actId="1076"/>
          <ac:picMkLst>
            <pc:docMk/>
            <pc:sldMk cId="4158821889" sldId="262"/>
            <ac:picMk id="1026" creationId="{F23D8019-0BB7-4A99-99CB-AA98AA02319B}"/>
          </ac:picMkLst>
        </pc:picChg>
      </pc:sldChg>
    </pc:docChg>
  </pc:docChgLst>
  <pc:docChgLst>
    <pc:chgData name="Marine" userId="7d964335-0b5a-4b02-b88e-93a8caae6cfe" providerId="ADAL" clId="{220BF45D-4E9F-474F-921F-E60E015C85EC}"/>
    <pc:docChg chg="undo custSel delSld modSld">
      <pc:chgData name="Marine" userId="7d964335-0b5a-4b02-b88e-93a8caae6cfe" providerId="ADAL" clId="{220BF45D-4E9F-474F-921F-E60E015C85EC}" dt="2024-01-31T11:15:52.018" v="192" actId="20577"/>
      <pc:docMkLst>
        <pc:docMk/>
      </pc:docMkLst>
      <pc:sldChg chg="del">
        <pc:chgData name="Marine" userId="7d964335-0b5a-4b02-b88e-93a8caae6cfe" providerId="ADAL" clId="{220BF45D-4E9F-474F-921F-E60E015C85EC}" dt="2024-01-31T11:02:17.855" v="87" actId="47"/>
        <pc:sldMkLst>
          <pc:docMk/>
          <pc:sldMk cId="3315473451" sldId="258"/>
        </pc:sldMkLst>
      </pc:sldChg>
      <pc:sldChg chg="del">
        <pc:chgData name="Marine" userId="7d964335-0b5a-4b02-b88e-93a8caae6cfe" providerId="ADAL" clId="{220BF45D-4E9F-474F-921F-E60E015C85EC}" dt="2024-01-31T11:15:22.768" v="190" actId="47"/>
        <pc:sldMkLst>
          <pc:docMk/>
          <pc:sldMk cId="4158821889" sldId="262"/>
        </pc:sldMkLst>
      </pc:sldChg>
      <pc:sldChg chg="addSp delSp modSp mod">
        <pc:chgData name="Marine" userId="7d964335-0b5a-4b02-b88e-93a8caae6cfe" providerId="ADAL" clId="{220BF45D-4E9F-474F-921F-E60E015C85EC}" dt="2024-01-31T11:15:12.138" v="189" actId="1076"/>
        <pc:sldMkLst>
          <pc:docMk/>
          <pc:sldMk cId="3855080031" sldId="263"/>
        </pc:sldMkLst>
        <pc:spChg chg="del">
          <ac:chgData name="Marine" userId="7d964335-0b5a-4b02-b88e-93a8caae6cfe" providerId="ADAL" clId="{220BF45D-4E9F-474F-921F-E60E015C85EC}" dt="2024-01-31T10:59:44.251" v="34" actId="478"/>
          <ac:spMkLst>
            <pc:docMk/>
            <pc:sldMk cId="3855080031" sldId="263"/>
            <ac:spMk id="2" creationId="{F0BABC17-9AD6-3D2D-BF1F-08336B4E17EE}"/>
          </ac:spMkLst>
        </pc:spChg>
        <pc:spChg chg="mod">
          <ac:chgData name="Marine" userId="7d964335-0b5a-4b02-b88e-93a8caae6cfe" providerId="ADAL" clId="{220BF45D-4E9F-474F-921F-E60E015C85EC}" dt="2024-01-31T11:02:00.289" v="85" actId="1076"/>
          <ac:spMkLst>
            <pc:docMk/>
            <pc:sldMk cId="3855080031" sldId="263"/>
            <ac:spMk id="4" creationId="{B86FCF4F-5FBE-478D-9081-DE8FA67FE42D}"/>
          </ac:spMkLst>
        </pc:spChg>
        <pc:spChg chg="del">
          <ac:chgData name="Marine" userId="7d964335-0b5a-4b02-b88e-93a8caae6cfe" providerId="ADAL" clId="{220BF45D-4E9F-474F-921F-E60E015C85EC}" dt="2024-01-31T10:59:49.863" v="37" actId="478"/>
          <ac:spMkLst>
            <pc:docMk/>
            <pc:sldMk cId="3855080031" sldId="263"/>
            <ac:spMk id="5" creationId="{A115D27C-A679-4579-81D1-3FD5B11949F4}"/>
          </ac:spMkLst>
        </pc:spChg>
        <pc:spChg chg="del mod">
          <ac:chgData name="Marine" userId="7d964335-0b5a-4b02-b88e-93a8caae6cfe" providerId="ADAL" clId="{220BF45D-4E9F-474F-921F-E60E015C85EC}" dt="2024-01-31T10:59:52.287" v="38" actId="478"/>
          <ac:spMkLst>
            <pc:docMk/>
            <pc:sldMk cId="3855080031" sldId="263"/>
            <ac:spMk id="6" creationId="{87DEF2F0-45D7-45EB-8106-3976D60CD690}"/>
          </ac:spMkLst>
        </pc:spChg>
        <pc:spChg chg="del">
          <ac:chgData name="Marine" userId="7d964335-0b5a-4b02-b88e-93a8caae6cfe" providerId="ADAL" clId="{220BF45D-4E9F-474F-921F-E60E015C85EC}" dt="2024-01-31T10:59:45.423" v="35" actId="478"/>
          <ac:spMkLst>
            <pc:docMk/>
            <pc:sldMk cId="3855080031" sldId="263"/>
            <ac:spMk id="8" creationId="{44F71DAC-4009-E6CE-F56A-4554017DD755}"/>
          </ac:spMkLst>
        </pc:spChg>
        <pc:spChg chg="mod">
          <ac:chgData name="Marine" userId="7d964335-0b5a-4b02-b88e-93a8caae6cfe" providerId="ADAL" clId="{220BF45D-4E9F-474F-921F-E60E015C85EC}" dt="2024-01-31T11:01:21.026" v="80" actId="1076"/>
          <ac:spMkLst>
            <pc:docMk/>
            <pc:sldMk cId="3855080031" sldId="263"/>
            <ac:spMk id="9" creationId="{AB8B585A-8C81-4054-95FE-90D7CC79A925}"/>
          </ac:spMkLst>
        </pc:spChg>
        <pc:spChg chg="del">
          <ac:chgData name="Marine" userId="7d964335-0b5a-4b02-b88e-93a8caae6cfe" providerId="ADAL" clId="{220BF45D-4E9F-474F-921F-E60E015C85EC}" dt="2024-01-31T10:59:54.120" v="40" actId="478"/>
          <ac:spMkLst>
            <pc:docMk/>
            <pc:sldMk cId="3855080031" sldId="263"/>
            <ac:spMk id="10" creationId="{3BCE8AEC-CE2F-4DF4-A9B6-8F3C740F1898}"/>
          </ac:spMkLst>
        </pc:spChg>
        <pc:spChg chg="del">
          <ac:chgData name="Marine" userId="7d964335-0b5a-4b02-b88e-93a8caae6cfe" providerId="ADAL" clId="{220BF45D-4E9F-474F-921F-E60E015C85EC}" dt="2024-01-31T10:59:55.710" v="42" actId="478"/>
          <ac:spMkLst>
            <pc:docMk/>
            <pc:sldMk cId="3855080031" sldId="263"/>
            <ac:spMk id="11" creationId="{1DB01003-5AB4-4E95-8C69-F32B595D1FE4}"/>
          </ac:spMkLst>
        </pc:spChg>
        <pc:spChg chg="del">
          <ac:chgData name="Marine" userId="7d964335-0b5a-4b02-b88e-93a8caae6cfe" providerId="ADAL" clId="{220BF45D-4E9F-474F-921F-E60E015C85EC}" dt="2024-01-31T11:00:03.662" v="46" actId="478"/>
          <ac:spMkLst>
            <pc:docMk/>
            <pc:sldMk cId="3855080031" sldId="263"/>
            <ac:spMk id="12" creationId="{74C964C0-63CF-4600-A9B9-396526BFD8BE}"/>
          </ac:spMkLst>
        </pc:spChg>
        <pc:spChg chg="del">
          <ac:chgData name="Marine" userId="7d964335-0b5a-4b02-b88e-93a8caae6cfe" providerId="ADAL" clId="{220BF45D-4E9F-474F-921F-E60E015C85EC}" dt="2024-01-31T11:00:05.951" v="48" actId="478"/>
          <ac:spMkLst>
            <pc:docMk/>
            <pc:sldMk cId="3855080031" sldId="263"/>
            <ac:spMk id="13" creationId="{79E02369-8AFE-44E6-A0D3-1B3C31ED7407}"/>
          </ac:spMkLst>
        </pc:spChg>
        <pc:spChg chg="mod">
          <ac:chgData name="Marine" userId="7d964335-0b5a-4b02-b88e-93a8caae6cfe" providerId="ADAL" clId="{220BF45D-4E9F-474F-921F-E60E015C85EC}" dt="2024-01-31T10:59:36.199" v="33" actId="1076"/>
          <ac:spMkLst>
            <pc:docMk/>
            <pc:sldMk cId="3855080031" sldId="263"/>
            <ac:spMk id="14" creationId="{20EF25F7-8482-46B7-981F-615319306CF7}"/>
          </ac:spMkLst>
        </pc:spChg>
        <pc:spChg chg="del">
          <ac:chgData name="Marine" userId="7d964335-0b5a-4b02-b88e-93a8caae6cfe" providerId="ADAL" clId="{220BF45D-4E9F-474F-921F-E60E015C85EC}" dt="2024-01-31T11:00:08.150" v="50" actId="478"/>
          <ac:spMkLst>
            <pc:docMk/>
            <pc:sldMk cId="3855080031" sldId="263"/>
            <ac:spMk id="15" creationId="{7A2D26E7-9206-4FAA-9CCD-01407DB732BD}"/>
          </ac:spMkLst>
        </pc:spChg>
        <pc:spChg chg="del">
          <ac:chgData name="Marine" userId="7d964335-0b5a-4b02-b88e-93a8caae6cfe" providerId="ADAL" clId="{220BF45D-4E9F-474F-921F-E60E015C85EC}" dt="2024-01-31T11:00:15.636" v="54" actId="478"/>
          <ac:spMkLst>
            <pc:docMk/>
            <pc:sldMk cId="3855080031" sldId="263"/>
            <ac:spMk id="16" creationId="{FFCBAEC0-B4C3-4223-8A57-5815CFD3B729}"/>
          </ac:spMkLst>
        </pc:spChg>
        <pc:spChg chg="del">
          <ac:chgData name="Marine" userId="7d964335-0b5a-4b02-b88e-93a8caae6cfe" providerId="ADAL" clId="{220BF45D-4E9F-474F-921F-E60E015C85EC}" dt="2024-01-31T10:59:53.310" v="39" actId="478"/>
          <ac:spMkLst>
            <pc:docMk/>
            <pc:sldMk cId="3855080031" sldId="263"/>
            <ac:spMk id="18" creationId="{54667C6F-1A10-4E91-B17C-F0A8296D08ED}"/>
          </ac:spMkLst>
        </pc:spChg>
        <pc:spChg chg="del">
          <ac:chgData name="Marine" userId="7d964335-0b5a-4b02-b88e-93a8caae6cfe" providerId="ADAL" clId="{220BF45D-4E9F-474F-921F-E60E015C85EC}" dt="2024-01-31T11:00:02.226" v="45" actId="478"/>
          <ac:spMkLst>
            <pc:docMk/>
            <pc:sldMk cId="3855080031" sldId="263"/>
            <ac:spMk id="19" creationId="{1B0106B9-9AA9-480E-BD00-005EE79E7EA5}"/>
          </ac:spMkLst>
        </pc:spChg>
        <pc:spChg chg="del">
          <ac:chgData name="Marine" userId="7d964335-0b5a-4b02-b88e-93a8caae6cfe" providerId="ADAL" clId="{220BF45D-4E9F-474F-921F-E60E015C85EC}" dt="2024-01-31T10:59:54.944" v="41" actId="478"/>
          <ac:spMkLst>
            <pc:docMk/>
            <pc:sldMk cId="3855080031" sldId="263"/>
            <ac:spMk id="20" creationId="{4189CF6C-36FC-4F71-B10D-4F18DDF43A6F}"/>
          </ac:spMkLst>
        </pc:spChg>
        <pc:spChg chg="del">
          <ac:chgData name="Marine" userId="7d964335-0b5a-4b02-b88e-93a8caae6cfe" providerId="ADAL" clId="{220BF45D-4E9F-474F-921F-E60E015C85EC}" dt="2024-01-31T11:00:05.035" v="47" actId="478"/>
          <ac:spMkLst>
            <pc:docMk/>
            <pc:sldMk cId="3855080031" sldId="263"/>
            <ac:spMk id="21" creationId="{EFF92FE7-35FA-4CF4-BCE4-177B0F7A3F33}"/>
          </ac:spMkLst>
        </pc:spChg>
        <pc:spChg chg="del">
          <ac:chgData name="Marine" userId="7d964335-0b5a-4b02-b88e-93a8caae6cfe" providerId="ADAL" clId="{220BF45D-4E9F-474F-921F-E60E015C85EC}" dt="2024-01-31T11:00:07.254" v="49" actId="478"/>
          <ac:spMkLst>
            <pc:docMk/>
            <pc:sldMk cId="3855080031" sldId="263"/>
            <ac:spMk id="22" creationId="{7770C2AF-C43C-4BDA-8A43-969E8570215E}"/>
          </ac:spMkLst>
        </pc:spChg>
        <pc:spChg chg="del">
          <ac:chgData name="Marine" userId="7d964335-0b5a-4b02-b88e-93a8caae6cfe" providerId="ADAL" clId="{220BF45D-4E9F-474F-921F-E60E015C85EC}" dt="2024-01-31T11:00:13.678" v="53" actId="478"/>
          <ac:spMkLst>
            <pc:docMk/>
            <pc:sldMk cId="3855080031" sldId="263"/>
            <ac:spMk id="23" creationId="{32D7AF9E-D519-45E9-962D-3513155A93B0}"/>
          </ac:spMkLst>
        </pc:spChg>
        <pc:spChg chg="del">
          <ac:chgData name="Marine" userId="7d964335-0b5a-4b02-b88e-93a8caae6cfe" providerId="ADAL" clId="{220BF45D-4E9F-474F-921F-E60E015C85EC}" dt="2024-01-31T11:00:32.089" v="68" actId="478"/>
          <ac:spMkLst>
            <pc:docMk/>
            <pc:sldMk cId="3855080031" sldId="263"/>
            <ac:spMk id="24" creationId="{29ADDFCC-DBB4-4FAE-BD74-CE6DA3CB95F8}"/>
          </ac:spMkLst>
        </pc:spChg>
        <pc:spChg chg="del">
          <ac:chgData name="Marine" userId="7d964335-0b5a-4b02-b88e-93a8caae6cfe" providerId="ADAL" clId="{220BF45D-4E9F-474F-921F-E60E015C85EC}" dt="2024-01-31T11:00:29.749" v="66" actId="478"/>
          <ac:spMkLst>
            <pc:docMk/>
            <pc:sldMk cId="3855080031" sldId="263"/>
            <ac:spMk id="25" creationId="{64CAAE60-7F55-4E39-8618-9461AC1F4146}"/>
          </ac:spMkLst>
        </pc:spChg>
        <pc:spChg chg="del">
          <ac:chgData name="Marine" userId="7d964335-0b5a-4b02-b88e-93a8caae6cfe" providerId="ADAL" clId="{220BF45D-4E9F-474F-921F-E60E015C85EC}" dt="2024-01-31T11:00:27.549" v="64" actId="478"/>
          <ac:spMkLst>
            <pc:docMk/>
            <pc:sldMk cId="3855080031" sldId="263"/>
            <ac:spMk id="26" creationId="{6D6582FF-B906-4A40-8F14-86CB37727B46}"/>
          </ac:spMkLst>
        </pc:spChg>
        <pc:spChg chg="del">
          <ac:chgData name="Marine" userId="7d964335-0b5a-4b02-b88e-93a8caae6cfe" providerId="ADAL" clId="{220BF45D-4E9F-474F-921F-E60E015C85EC}" dt="2024-01-31T11:00:25.660" v="62" actId="478"/>
          <ac:spMkLst>
            <pc:docMk/>
            <pc:sldMk cId="3855080031" sldId="263"/>
            <ac:spMk id="27" creationId="{9AE1E47C-C37F-4624-8BF7-D09218E1CE7B}"/>
          </ac:spMkLst>
        </pc:spChg>
        <pc:spChg chg="del">
          <ac:chgData name="Marine" userId="7d964335-0b5a-4b02-b88e-93a8caae6cfe" providerId="ADAL" clId="{220BF45D-4E9F-474F-921F-E60E015C85EC}" dt="2024-01-31T11:00:23.391" v="60" actId="478"/>
          <ac:spMkLst>
            <pc:docMk/>
            <pc:sldMk cId="3855080031" sldId="263"/>
            <ac:spMk id="28" creationId="{BDAD1996-744C-4D99-8583-7E840AA6146A}"/>
          </ac:spMkLst>
        </pc:spChg>
        <pc:spChg chg="del">
          <ac:chgData name="Marine" userId="7d964335-0b5a-4b02-b88e-93a8caae6cfe" providerId="ADAL" clId="{220BF45D-4E9F-474F-921F-E60E015C85EC}" dt="2024-01-31T11:00:20.449" v="58" actId="478"/>
          <ac:spMkLst>
            <pc:docMk/>
            <pc:sldMk cId="3855080031" sldId="263"/>
            <ac:spMk id="29" creationId="{60C74E30-76D9-45C4-8481-13CB19450372}"/>
          </ac:spMkLst>
        </pc:spChg>
        <pc:spChg chg="del">
          <ac:chgData name="Marine" userId="7d964335-0b5a-4b02-b88e-93a8caae6cfe" providerId="ADAL" clId="{220BF45D-4E9F-474F-921F-E60E015C85EC}" dt="2024-01-31T11:00:17.887" v="56" actId="478"/>
          <ac:spMkLst>
            <pc:docMk/>
            <pc:sldMk cId="3855080031" sldId="263"/>
            <ac:spMk id="30" creationId="{2732D104-3FAF-49A5-9B69-05EE1B407D5E}"/>
          </ac:spMkLst>
        </pc:spChg>
        <pc:spChg chg="del">
          <ac:chgData name="Marine" userId="7d964335-0b5a-4b02-b88e-93a8caae6cfe" providerId="ADAL" clId="{220BF45D-4E9F-474F-921F-E60E015C85EC}" dt="2024-01-31T11:00:30.701" v="67" actId="478"/>
          <ac:spMkLst>
            <pc:docMk/>
            <pc:sldMk cId="3855080031" sldId="263"/>
            <ac:spMk id="31" creationId="{DBCBBEE3-0183-472D-A24E-E0E24658EFE6}"/>
          </ac:spMkLst>
        </pc:spChg>
        <pc:spChg chg="del">
          <ac:chgData name="Marine" userId="7d964335-0b5a-4b02-b88e-93a8caae6cfe" providerId="ADAL" clId="{220BF45D-4E9F-474F-921F-E60E015C85EC}" dt="2024-01-31T11:00:29.004" v="65" actId="478"/>
          <ac:spMkLst>
            <pc:docMk/>
            <pc:sldMk cId="3855080031" sldId="263"/>
            <ac:spMk id="32" creationId="{EC6206C8-055B-4B20-A45F-1FD1E6E4DA44}"/>
          </ac:spMkLst>
        </pc:spChg>
        <pc:spChg chg="del">
          <ac:chgData name="Marine" userId="7d964335-0b5a-4b02-b88e-93a8caae6cfe" providerId="ADAL" clId="{220BF45D-4E9F-474F-921F-E60E015C85EC}" dt="2024-01-31T11:00:24.928" v="61" actId="478"/>
          <ac:spMkLst>
            <pc:docMk/>
            <pc:sldMk cId="3855080031" sldId="263"/>
            <ac:spMk id="33" creationId="{6770E340-896B-4328-8892-098CDB79F394}"/>
          </ac:spMkLst>
        </pc:spChg>
        <pc:spChg chg="del">
          <ac:chgData name="Marine" userId="7d964335-0b5a-4b02-b88e-93a8caae6cfe" providerId="ADAL" clId="{220BF45D-4E9F-474F-921F-E60E015C85EC}" dt="2024-01-31T11:00:26.757" v="63" actId="478"/>
          <ac:spMkLst>
            <pc:docMk/>
            <pc:sldMk cId="3855080031" sldId="263"/>
            <ac:spMk id="34" creationId="{A4775DA1-D315-4D7B-804B-59C2203FCEC2}"/>
          </ac:spMkLst>
        </pc:spChg>
        <pc:spChg chg="del">
          <ac:chgData name="Marine" userId="7d964335-0b5a-4b02-b88e-93a8caae6cfe" providerId="ADAL" clId="{220BF45D-4E9F-474F-921F-E60E015C85EC}" dt="2024-01-31T11:00:19.622" v="57" actId="478"/>
          <ac:spMkLst>
            <pc:docMk/>
            <pc:sldMk cId="3855080031" sldId="263"/>
            <ac:spMk id="36" creationId="{55A17F44-537F-4693-8818-CBE83765AB7D}"/>
          </ac:spMkLst>
        </pc:spChg>
        <pc:spChg chg="add del mod">
          <ac:chgData name="Marine" userId="7d964335-0b5a-4b02-b88e-93a8caae6cfe" providerId="ADAL" clId="{220BF45D-4E9F-474F-921F-E60E015C85EC}" dt="2024-01-31T11:14:18.547" v="184" actId="1076"/>
          <ac:spMkLst>
            <pc:docMk/>
            <pc:sldMk cId="3855080031" sldId="263"/>
            <ac:spMk id="44" creationId="{BACF016B-C78A-4432-88C3-8249B8F9F2BF}"/>
          </ac:spMkLst>
        </pc:spChg>
        <pc:spChg chg="add mod">
          <ac:chgData name="Marine" userId="7d964335-0b5a-4b02-b88e-93a8caae6cfe" providerId="ADAL" clId="{220BF45D-4E9F-474F-921F-E60E015C85EC}" dt="2024-01-31T11:02:34.360" v="89" actId="1076"/>
          <ac:spMkLst>
            <pc:docMk/>
            <pc:sldMk cId="3855080031" sldId="263"/>
            <ac:spMk id="45" creationId="{7886AD78-1393-4820-BF63-9A3553EEAB69}"/>
          </ac:spMkLst>
        </pc:spChg>
        <pc:spChg chg="add mod">
          <ac:chgData name="Marine" userId="7d964335-0b5a-4b02-b88e-93a8caae6cfe" providerId="ADAL" clId="{220BF45D-4E9F-474F-921F-E60E015C85EC}" dt="2024-01-31T11:12:07.502" v="154" actId="1076"/>
          <ac:spMkLst>
            <pc:docMk/>
            <pc:sldMk cId="3855080031" sldId="263"/>
            <ac:spMk id="46" creationId="{2B4DDFDE-B12E-450E-AB2B-C11210EA84F6}"/>
          </ac:spMkLst>
        </pc:spChg>
        <pc:spChg chg="add mod">
          <ac:chgData name="Marine" userId="7d964335-0b5a-4b02-b88e-93a8caae6cfe" providerId="ADAL" clId="{220BF45D-4E9F-474F-921F-E60E015C85EC}" dt="2024-01-31T11:12:07.502" v="154" actId="1076"/>
          <ac:spMkLst>
            <pc:docMk/>
            <pc:sldMk cId="3855080031" sldId="263"/>
            <ac:spMk id="47" creationId="{B39D2CA0-95D0-47A2-99FF-8DE3E4ADDE61}"/>
          </ac:spMkLst>
        </pc:spChg>
        <pc:spChg chg="add mod">
          <ac:chgData name="Marine" userId="7d964335-0b5a-4b02-b88e-93a8caae6cfe" providerId="ADAL" clId="{220BF45D-4E9F-474F-921F-E60E015C85EC}" dt="2024-01-31T11:14:40.413" v="186" actId="14100"/>
          <ac:spMkLst>
            <pc:docMk/>
            <pc:sldMk cId="3855080031" sldId="263"/>
            <ac:spMk id="48" creationId="{498BDCD6-96BC-424B-8ECB-B3DA0F9E58AC}"/>
          </ac:spMkLst>
        </pc:spChg>
        <pc:spChg chg="add mod">
          <ac:chgData name="Marine" userId="7d964335-0b5a-4b02-b88e-93a8caae6cfe" providerId="ADAL" clId="{220BF45D-4E9F-474F-921F-E60E015C85EC}" dt="2024-01-31T11:14:54.642" v="188" actId="14100"/>
          <ac:spMkLst>
            <pc:docMk/>
            <pc:sldMk cId="3855080031" sldId="263"/>
            <ac:spMk id="49" creationId="{5BA56EA6-E8B7-41B1-A61D-64743DBDC6BE}"/>
          </ac:spMkLst>
        </pc:spChg>
        <pc:spChg chg="add mod">
          <ac:chgData name="Marine" userId="7d964335-0b5a-4b02-b88e-93a8caae6cfe" providerId="ADAL" clId="{220BF45D-4E9F-474F-921F-E60E015C85EC}" dt="2024-01-31T11:14:36.188" v="185" actId="14100"/>
          <ac:spMkLst>
            <pc:docMk/>
            <pc:sldMk cId="3855080031" sldId="263"/>
            <ac:spMk id="50" creationId="{4400ECDC-CC37-4EA6-AF00-B278530CB384}"/>
          </ac:spMkLst>
        </pc:spChg>
        <pc:spChg chg="add mod">
          <ac:chgData name="Marine" userId="7d964335-0b5a-4b02-b88e-93a8caae6cfe" providerId="ADAL" clId="{220BF45D-4E9F-474F-921F-E60E015C85EC}" dt="2024-01-31T11:12:25.354" v="158" actId="1076"/>
          <ac:spMkLst>
            <pc:docMk/>
            <pc:sldMk cId="3855080031" sldId="263"/>
            <ac:spMk id="51" creationId="{07855C8A-43D9-4B15-BF80-10FBE7D530E0}"/>
          </ac:spMkLst>
        </pc:spChg>
        <pc:spChg chg="del">
          <ac:chgData name="Marine" userId="7d964335-0b5a-4b02-b88e-93a8caae6cfe" providerId="ADAL" clId="{220BF45D-4E9F-474F-921F-E60E015C85EC}" dt="2024-01-31T11:00:22.554" v="59" actId="478"/>
          <ac:spMkLst>
            <pc:docMk/>
            <pc:sldMk cId="3855080031" sldId="263"/>
            <ac:spMk id="52" creationId="{6F44EE00-5952-400E-9B7D-8107EA64E4DC}"/>
          </ac:spMkLst>
        </pc:spChg>
        <pc:spChg chg="del">
          <ac:chgData name="Marine" userId="7d964335-0b5a-4b02-b88e-93a8caae6cfe" providerId="ADAL" clId="{220BF45D-4E9F-474F-921F-E60E015C85EC}" dt="2024-01-31T11:00:16.969" v="55" actId="478"/>
          <ac:spMkLst>
            <pc:docMk/>
            <pc:sldMk cId="3855080031" sldId="263"/>
            <ac:spMk id="53" creationId="{11734B10-B6FE-4947-8E5C-13CEA5D54125}"/>
          </ac:spMkLst>
        </pc:spChg>
        <pc:spChg chg="del">
          <ac:chgData name="Marine" userId="7d964335-0b5a-4b02-b88e-93a8caae6cfe" providerId="ADAL" clId="{220BF45D-4E9F-474F-921F-E60E015C85EC}" dt="2024-01-31T11:00:41.573" v="75" actId="478"/>
          <ac:spMkLst>
            <pc:docMk/>
            <pc:sldMk cId="3855080031" sldId="263"/>
            <ac:spMk id="55" creationId="{2940DFB2-3596-47AB-BA36-3DE0F051CFA2}"/>
          </ac:spMkLst>
        </pc:spChg>
        <pc:spChg chg="del">
          <ac:chgData name="Marine" userId="7d964335-0b5a-4b02-b88e-93a8caae6cfe" providerId="ADAL" clId="{220BF45D-4E9F-474F-921F-E60E015C85EC}" dt="2024-01-31T11:00:38.661" v="73" actId="478"/>
          <ac:spMkLst>
            <pc:docMk/>
            <pc:sldMk cId="3855080031" sldId="263"/>
            <ac:spMk id="58" creationId="{834420D2-2CF5-4BE2-96C6-2D90878546B8}"/>
          </ac:spMkLst>
        </pc:spChg>
        <pc:spChg chg="add mod">
          <ac:chgData name="Marine" userId="7d964335-0b5a-4b02-b88e-93a8caae6cfe" providerId="ADAL" clId="{220BF45D-4E9F-474F-921F-E60E015C85EC}" dt="2024-01-31T11:12:40.688" v="162" actId="1076"/>
          <ac:spMkLst>
            <pc:docMk/>
            <pc:sldMk cId="3855080031" sldId="263"/>
            <ac:spMk id="59" creationId="{9BF49D38-FF80-478A-912B-9EF1195C1C62}"/>
          </ac:spMkLst>
        </pc:spChg>
        <pc:spChg chg="add mod">
          <ac:chgData name="Marine" userId="7d964335-0b5a-4b02-b88e-93a8caae6cfe" providerId="ADAL" clId="{220BF45D-4E9F-474F-921F-E60E015C85EC}" dt="2024-01-31T11:13:04.663" v="170" actId="1076"/>
          <ac:spMkLst>
            <pc:docMk/>
            <pc:sldMk cId="3855080031" sldId="263"/>
            <ac:spMk id="60" creationId="{65577C05-23C4-4113-9AD4-9E4300925064}"/>
          </ac:spMkLst>
        </pc:spChg>
        <pc:spChg chg="add mod">
          <ac:chgData name="Marine" userId="7d964335-0b5a-4b02-b88e-93a8caae6cfe" providerId="ADAL" clId="{220BF45D-4E9F-474F-921F-E60E015C85EC}" dt="2024-01-31T11:13:20.271" v="174" actId="1076"/>
          <ac:spMkLst>
            <pc:docMk/>
            <pc:sldMk cId="3855080031" sldId="263"/>
            <ac:spMk id="61" creationId="{5F644DAB-57FC-45F3-87EE-61DCA927E511}"/>
          </ac:spMkLst>
        </pc:spChg>
        <pc:spChg chg="add mod">
          <ac:chgData name="Marine" userId="7d964335-0b5a-4b02-b88e-93a8caae6cfe" providerId="ADAL" clId="{220BF45D-4E9F-474F-921F-E60E015C85EC}" dt="2024-01-31T11:13:44.521" v="180" actId="1076"/>
          <ac:spMkLst>
            <pc:docMk/>
            <pc:sldMk cId="3855080031" sldId="263"/>
            <ac:spMk id="62" creationId="{A013F6EB-7F20-4B13-86B3-87C10E25278B}"/>
          </ac:spMkLst>
        </pc:spChg>
        <pc:spChg chg="add mod">
          <ac:chgData name="Marine" userId="7d964335-0b5a-4b02-b88e-93a8caae6cfe" providerId="ADAL" clId="{220BF45D-4E9F-474F-921F-E60E015C85EC}" dt="2024-01-31T11:15:12.138" v="189" actId="1076"/>
          <ac:spMkLst>
            <pc:docMk/>
            <pc:sldMk cId="3855080031" sldId="263"/>
            <ac:spMk id="64" creationId="{B4CA7575-08D4-473E-B47B-FC96F1938D22}"/>
          </ac:spMkLst>
        </pc:spChg>
        <pc:spChg chg="add mod">
          <ac:chgData name="Marine" userId="7d964335-0b5a-4b02-b88e-93a8caae6cfe" providerId="ADAL" clId="{220BF45D-4E9F-474F-921F-E60E015C85EC}" dt="2024-01-31T11:13:57.250" v="181" actId="1076"/>
          <ac:spMkLst>
            <pc:docMk/>
            <pc:sldMk cId="3855080031" sldId="263"/>
            <ac:spMk id="67" creationId="{9D009199-2337-4322-8130-11BC03241327}"/>
          </ac:spMkLst>
        </pc:spChg>
        <pc:picChg chg="mod">
          <ac:chgData name="Marine" userId="7d964335-0b5a-4b02-b88e-93a8caae6cfe" providerId="ADAL" clId="{220BF45D-4E9F-474F-921F-E60E015C85EC}" dt="2024-01-31T11:02:09.814" v="86" actId="1076"/>
          <ac:picMkLst>
            <pc:docMk/>
            <pc:sldMk cId="3855080031" sldId="263"/>
            <ac:picMk id="3" creationId="{C1394EF4-D64D-410F-9CBC-F23886BA0522}"/>
          </ac:picMkLst>
        </pc:picChg>
        <pc:picChg chg="mod">
          <ac:chgData name="Marine" userId="7d964335-0b5a-4b02-b88e-93a8caae6cfe" providerId="ADAL" clId="{220BF45D-4E9F-474F-921F-E60E015C85EC}" dt="2024-01-31T11:01:25.689" v="81" actId="1076"/>
          <ac:picMkLst>
            <pc:docMk/>
            <pc:sldMk cId="3855080031" sldId="263"/>
            <ac:picMk id="7" creationId="{EA893FB8-EE6E-4750-A8C1-AAD9E6A8D1CB}"/>
          </ac:picMkLst>
        </pc:picChg>
        <pc:picChg chg="del">
          <ac:chgData name="Marine" userId="7d964335-0b5a-4b02-b88e-93a8caae6cfe" providerId="ADAL" clId="{220BF45D-4E9F-474F-921F-E60E015C85EC}" dt="2024-01-31T11:00:39.821" v="74" actId="478"/>
          <ac:picMkLst>
            <pc:docMk/>
            <pc:sldMk cId="3855080031" sldId="263"/>
            <ac:picMk id="54" creationId="{1997FADD-B0F7-4BF0-9F1C-A95BABC5F535}"/>
          </ac:picMkLst>
        </pc:picChg>
        <pc:picChg chg="del">
          <ac:chgData name="Marine" userId="7d964335-0b5a-4b02-b88e-93a8caae6cfe" providerId="ADAL" clId="{220BF45D-4E9F-474F-921F-E60E015C85EC}" dt="2024-01-31T11:00:37.173" v="71" actId="478"/>
          <ac:picMkLst>
            <pc:docMk/>
            <pc:sldMk cId="3855080031" sldId="263"/>
            <ac:picMk id="56" creationId="{999B5491-C27C-479E-A5DE-0CAA658FF14C}"/>
          </ac:picMkLst>
        </pc:picChg>
        <pc:picChg chg="del">
          <ac:chgData name="Marine" userId="7d964335-0b5a-4b02-b88e-93a8caae6cfe" providerId="ADAL" clId="{220BF45D-4E9F-474F-921F-E60E015C85EC}" dt="2024-01-31T11:00:37.973" v="72" actId="478"/>
          <ac:picMkLst>
            <pc:docMk/>
            <pc:sldMk cId="3855080031" sldId="263"/>
            <ac:picMk id="57" creationId="{C88563FA-C76E-403E-B8AE-9D5909FC8131}"/>
          </ac:picMkLst>
        </pc:picChg>
        <pc:picChg chg="add mod">
          <ac:chgData name="Marine" userId="7d964335-0b5a-4b02-b88e-93a8caae6cfe" providerId="ADAL" clId="{220BF45D-4E9F-474F-921F-E60E015C85EC}" dt="2024-01-31T11:15:12.138" v="189" actId="1076"/>
          <ac:picMkLst>
            <pc:docMk/>
            <pc:sldMk cId="3855080031" sldId="263"/>
            <ac:picMk id="63" creationId="{544510FC-2638-4D11-9EAB-E39FB3756FC6}"/>
          </ac:picMkLst>
        </pc:picChg>
        <pc:picChg chg="add mod">
          <ac:chgData name="Marine" userId="7d964335-0b5a-4b02-b88e-93a8caae6cfe" providerId="ADAL" clId="{220BF45D-4E9F-474F-921F-E60E015C85EC}" dt="2024-01-31T11:13:57.250" v="181" actId="1076"/>
          <ac:picMkLst>
            <pc:docMk/>
            <pc:sldMk cId="3855080031" sldId="263"/>
            <ac:picMk id="65" creationId="{B74E8C6E-9D95-4C93-8550-A1168790EAC2}"/>
          </ac:picMkLst>
        </pc:picChg>
        <pc:picChg chg="add mod">
          <ac:chgData name="Marine" userId="7d964335-0b5a-4b02-b88e-93a8caae6cfe" providerId="ADAL" clId="{220BF45D-4E9F-474F-921F-E60E015C85EC}" dt="2024-01-31T11:13:57.250" v="181" actId="1076"/>
          <ac:picMkLst>
            <pc:docMk/>
            <pc:sldMk cId="3855080031" sldId="263"/>
            <ac:picMk id="66" creationId="{63F2ED42-56D8-4859-9D3F-115C9CB2E0F3}"/>
          </ac:picMkLst>
        </pc:picChg>
      </pc:sldChg>
      <pc:sldChg chg="modSp mod">
        <pc:chgData name="Marine" userId="7d964335-0b5a-4b02-b88e-93a8caae6cfe" providerId="ADAL" clId="{220BF45D-4E9F-474F-921F-E60E015C85EC}" dt="2024-01-31T11:15:52.018" v="192" actId="20577"/>
        <pc:sldMkLst>
          <pc:docMk/>
          <pc:sldMk cId="229743293" sldId="264"/>
        </pc:sldMkLst>
        <pc:spChg chg="mod">
          <ac:chgData name="Marine" userId="7d964335-0b5a-4b02-b88e-93a8caae6cfe" providerId="ADAL" clId="{220BF45D-4E9F-474F-921F-E60E015C85EC}" dt="2024-01-31T10:57:35.849" v="24" actId="14100"/>
          <ac:spMkLst>
            <pc:docMk/>
            <pc:sldMk cId="229743293" sldId="264"/>
            <ac:spMk id="20" creationId="{0AC898AE-38DE-5F68-C02E-99DE8B96823C}"/>
          </ac:spMkLst>
        </pc:spChg>
        <pc:spChg chg="mod">
          <ac:chgData name="Marine" userId="7d964335-0b5a-4b02-b88e-93a8caae6cfe" providerId="ADAL" clId="{220BF45D-4E9F-474F-921F-E60E015C85EC}" dt="2024-01-31T10:57:52.176" v="25" actId="20577"/>
          <ac:spMkLst>
            <pc:docMk/>
            <pc:sldMk cId="229743293" sldId="264"/>
            <ac:spMk id="27" creationId="{4DF7098A-9218-03E1-6A02-4BEE8CC935B5}"/>
          </ac:spMkLst>
        </pc:spChg>
        <pc:spChg chg="mod">
          <ac:chgData name="Marine" userId="7d964335-0b5a-4b02-b88e-93a8caae6cfe" providerId="ADAL" clId="{220BF45D-4E9F-474F-921F-E60E015C85EC}" dt="2024-01-31T11:15:52.018" v="192" actId="20577"/>
          <ac:spMkLst>
            <pc:docMk/>
            <pc:sldMk cId="229743293" sldId="264"/>
            <ac:spMk id="30" creationId="{7AB62298-247C-4D01-9D97-CBA7C29C167D}"/>
          </ac:spMkLst>
        </pc:spChg>
        <pc:picChg chg="mod">
          <ac:chgData name="Marine" userId="7d964335-0b5a-4b02-b88e-93a8caae6cfe" providerId="ADAL" clId="{220BF45D-4E9F-474F-921F-E60E015C85EC}" dt="2024-01-31T10:56:45.526" v="16" actId="1076"/>
          <ac:picMkLst>
            <pc:docMk/>
            <pc:sldMk cId="229743293" sldId="264"/>
            <ac:picMk id="3" creationId="{6A8D9487-83D5-4009-85D8-13104BCB6AC4}"/>
          </ac:picMkLst>
        </pc:picChg>
      </pc:sldChg>
    </pc:docChg>
  </pc:docChgLst>
  <pc:docChgLst>
    <pc:chgData name="Marine" userId="7d964335-0b5a-4b02-b88e-93a8caae6cfe" providerId="ADAL" clId="{A6034F5C-2F0C-47D6-BE2D-D57A7CFFD252}"/>
    <pc:docChg chg="custSel modSld">
      <pc:chgData name="Marine" userId="7d964335-0b5a-4b02-b88e-93a8caae6cfe" providerId="ADAL" clId="{A6034F5C-2F0C-47D6-BE2D-D57A7CFFD252}" dt="2023-12-07T15:59:07.407" v="173" actId="120"/>
      <pc:docMkLst>
        <pc:docMk/>
      </pc:docMkLst>
      <pc:sldChg chg="addSp delSp modSp mod">
        <pc:chgData name="Marine" userId="7d964335-0b5a-4b02-b88e-93a8caae6cfe" providerId="ADAL" clId="{A6034F5C-2F0C-47D6-BE2D-D57A7CFFD252}" dt="2023-12-07T15:57:58.126" v="168" actId="1076"/>
        <pc:sldMkLst>
          <pc:docMk/>
          <pc:sldMk cId="3315473451" sldId="258"/>
        </pc:sldMkLst>
        <pc:spChg chg="mod">
          <ac:chgData name="Marine" userId="7d964335-0b5a-4b02-b88e-93a8caae6cfe" providerId="ADAL" clId="{A6034F5C-2F0C-47D6-BE2D-D57A7CFFD252}" dt="2023-12-07T15:54:05.939" v="15" actId="1076"/>
          <ac:spMkLst>
            <pc:docMk/>
            <pc:sldMk cId="3315473451" sldId="258"/>
            <ac:spMk id="4" creationId="{B86FCF4F-5FBE-478D-9081-DE8FA67FE42D}"/>
          </ac:spMkLst>
        </pc:spChg>
        <pc:spChg chg="del mod">
          <ac:chgData name="Marine" userId="7d964335-0b5a-4b02-b88e-93a8caae6cfe" providerId="ADAL" clId="{A6034F5C-2F0C-47D6-BE2D-D57A7CFFD252}" dt="2023-12-07T15:56:23.598" v="43"/>
          <ac:spMkLst>
            <pc:docMk/>
            <pc:sldMk cId="3315473451" sldId="258"/>
            <ac:spMk id="5" creationId="{81C69E22-98F5-4BC5-B132-85AB5A63DD9B}"/>
          </ac:spMkLst>
        </pc:spChg>
        <pc:spChg chg="add mod">
          <ac:chgData name="Marine" userId="7d964335-0b5a-4b02-b88e-93a8caae6cfe" providerId="ADAL" clId="{A6034F5C-2F0C-47D6-BE2D-D57A7CFFD252}" dt="2023-12-07T15:56:56.053" v="47" actId="207"/>
          <ac:spMkLst>
            <pc:docMk/>
            <pc:sldMk cId="3315473451" sldId="258"/>
            <ac:spMk id="9" creationId="{AB8B585A-8C81-4054-95FE-90D7CC79A925}"/>
          </ac:spMkLst>
        </pc:spChg>
        <pc:spChg chg="del mod">
          <ac:chgData name="Marine" userId="7d964335-0b5a-4b02-b88e-93a8caae6cfe" providerId="ADAL" clId="{A6034F5C-2F0C-47D6-BE2D-D57A7CFFD252}" dt="2023-12-07T15:53:54.328" v="13" actId="478"/>
          <ac:spMkLst>
            <pc:docMk/>
            <pc:sldMk cId="3315473451" sldId="258"/>
            <ac:spMk id="13" creationId="{9B47B76C-F892-4266-9F15-64BAA5E01AF5}"/>
          </ac:spMkLst>
        </pc:spChg>
        <pc:spChg chg="mod">
          <ac:chgData name="Marine" userId="7d964335-0b5a-4b02-b88e-93a8caae6cfe" providerId="ADAL" clId="{A6034F5C-2F0C-47D6-BE2D-D57A7CFFD252}" dt="2023-12-07T15:57:58.126" v="168" actId="1076"/>
          <ac:spMkLst>
            <pc:docMk/>
            <pc:sldMk cId="3315473451" sldId="258"/>
            <ac:spMk id="14" creationId="{20EF25F7-8482-46B7-981F-615319306CF7}"/>
          </ac:spMkLst>
        </pc:spChg>
        <pc:picChg chg="mod">
          <ac:chgData name="Marine" userId="7d964335-0b5a-4b02-b88e-93a8caae6cfe" providerId="ADAL" clId="{A6034F5C-2F0C-47D6-BE2D-D57A7CFFD252}" dt="2023-12-07T15:54:18.630" v="18" actId="1076"/>
          <ac:picMkLst>
            <pc:docMk/>
            <pc:sldMk cId="3315473451" sldId="258"/>
            <ac:picMk id="3" creationId="{C1394EF4-D64D-410F-9CBC-F23886BA0522}"/>
          </ac:picMkLst>
        </pc:picChg>
        <pc:picChg chg="del">
          <ac:chgData name="Marine" userId="7d964335-0b5a-4b02-b88e-93a8caae6cfe" providerId="ADAL" clId="{A6034F5C-2F0C-47D6-BE2D-D57A7CFFD252}" dt="2023-12-07T15:53:57.369" v="14" actId="478"/>
          <ac:picMkLst>
            <pc:docMk/>
            <pc:sldMk cId="3315473451" sldId="258"/>
            <ac:picMk id="10" creationId="{F84645DD-4D2A-42B2-94FB-6C1FF5EE6B30}"/>
          </ac:picMkLst>
        </pc:picChg>
        <pc:picChg chg="mod">
          <ac:chgData name="Marine" userId="7d964335-0b5a-4b02-b88e-93a8caae6cfe" providerId="ADAL" clId="{A6034F5C-2F0C-47D6-BE2D-D57A7CFFD252}" dt="2023-12-07T15:56:22.859" v="41" actId="1076"/>
          <ac:picMkLst>
            <pc:docMk/>
            <pc:sldMk cId="3315473451" sldId="258"/>
            <ac:picMk id="17" creationId="{4602D0D8-28BA-46C6-8EA6-DCB9EFFCABDC}"/>
          </ac:picMkLst>
        </pc:picChg>
      </pc:sldChg>
      <pc:sldChg chg="modSp mod">
        <pc:chgData name="Marine" userId="7d964335-0b5a-4b02-b88e-93a8caae6cfe" providerId="ADAL" clId="{A6034F5C-2F0C-47D6-BE2D-D57A7CFFD252}" dt="2023-12-07T15:59:07.407" v="173" actId="120"/>
        <pc:sldMkLst>
          <pc:docMk/>
          <pc:sldMk cId="4158821889" sldId="262"/>
        </pc:sldMkLst>
        <pc:spChg chg="mod">
          <ac:chgData name="Marine" userId="7d964335-0b5a-4b02-b88e-93a8caae6cfe" providerId="ADAL" clId="{A6034F5C-2F0C-47D6-BE2D-D57A7CFFD252}" dt="2023-12-07T15:59:07.407" v="173" actId="120"/>
          <ac:spMkLst>
            <pc:docMk/>
            <pc:sldMk cId="4158821889" sldId="262"/>
            <ac:spMk id="30" creationId="{7AB62298-247C-4D01-9D97-CBA7C29C167D}"/>
          </ac:spMkLst>
        </pc:spChg>
      </pc:sldChg>
    </pc:docChg>
  </pc:docChgLst>
  <pc:docChgLst>
    <pc:chgData name="Chloe SAGNET" userId="S::chloe.sagnet@uca.fr::ef88433c-aedb-415e-8bc6-607a8ca574ab" providerId="AD" clId="Web-{F5D7EA0E-6A8F-3E6A-4AB2-64EE7BA1894A}"/>
    <pc:docChg chg="modSld">
      <pc:chgData name="Chloe SAGNET" userId="S::chloe.sagnet@uca.fr::ef88433c-aedb-415e-8bc6-607a8ca574ab" providerId="AD" clId="Web-{F5D7EA0E-6A8F-3E6A-4AB2-64EE7BA1894A}" dt="2024-02-28T11:41:37.981" v="48" actId="1076"/>
      <pc:docMkLst>
        <pc:docMk/>
      </pc:docMkLst>
      <pc:sldChg chg="addSp modSp">
        <pc:chgData name="Chloe SAGNET" userId="S::chloe.sagnet@uca.fr::ef88433c-aedb-415e-8bc6-607a8ca574ab" providerId="AD" clId="Web-{F5D7EA0E-6A8F-3E6A-4AB2-64EE7BA1894A}" dt="2024-02-28T11:41:14.184" v="47" actId="1076"/>
        <pc:sldMkLst>
          <pc:docMk/>
          <pc:sldMk cId="3855080031" sldId="263"/>
        </pc:sldMkLst>
        <pc:spChg chg="mod">
          <ac:chgData name="Chloe SAGNET" userId="S::chloe.sagnet@uca.fr::ef88433c-aedb-415e-8bc6-607a8ca574ab" providerId="AD" clId="Web-{F5D7EA0E-6A8F-3E6A-4AB2-64EE7BA1894A}" dt="2024-02-28T11:39:22.479" v="29" actId="20577"/>
          <ac:spMkLst>
            <pc:docMk/>
            <pc:sldMk cId="3855080031" sldId="263"/>
            <ac:spMk id="4" creationId="{B86FCF4F-5FBE-478D-9081-DE8FA67FE42D}"/>
          </ac:spMkLst>
        </pc:spChg>
        <pc:spChg chg="mod">
          <ac:chgData name="Chloe SAGNET" userId="S::chloe.sagnet@uca.fr::ef88433c-aedb-415e-8bc6-607a8ca574ab" providerId="AD" clId="Web-{F5D7EA0E-6A8F-3E6A-4AB2-64EE7BA1894A}" dt="2024-02-28T11:37:36.665" v="11" actId="20577"/>
          <ac:spMkLst>
            <pc:docMk/>
            <pc:sldMk cId="3855080031" sldId="263"/>
            <ac:spMk id="9" creationId="{AB8B585A-8C81-4054-95FE-90D7CC79A925}"/>
          </ac:spMkLst>
        </pc:spChg>
        <pc:picChg chg="mod">
          <ac:chgData name="Chloe SAGNET" userId="S::chloe.sagnet@uca.fr::ef88433c-aedb-415e-8bc6-607a8ca574ab" providerId="AD" clId="Web-{F5D7EA0E-6A8F-3E6A-4AB2-64EE7BA1894A}" dt="2024-02-28T11:38:55.635" v="27" actId="1076"/>
          <ac:picMkLst>
            <pc:docMk/>
            <pc:sldMk cId="3855080031" sldId="263"/>
            <ac:picMk id="3" creationId="{C1394EF4-D64D-410F-9CBC-F23886BA0522}"/>
          </ac:picMkLst>
        </pc:picChg>
        <pc:picChg chg="mod">
          <ac:chgData name="Chloe SAGNET" userId="S::chloe.sagnet@uca.fr::ef88433c-aedb-415e-8bc6-607a8ca574ab" providerId="AD" clId="Web-{F5D7EA0E-6A8F-3E6A-4AB2-64EE7BA1894A}" dt="2024-02-28T11:37:05.977" v="7" actId="1076"/>
          <ac:picMkLst>
            <pc:docMk/>
            <pc:sldMk cId="3855080031" sldId="263"/>
            <ac:picMk id="7" creationId="{EA893FB8-EE6E-4750-A8C1-AAD9E6A8D1CB}"/>
          </ac:picMkLst>
        </pc:picChg>
        <pc:picChg chg="mod">
          <ac:chgData name="Chloe SAGNET" userId="S::chloe.sagnet@uca.fr::ef88433c-aedb-415e-8bc6-607a8ca574ab" providerId="AD" clId="Web-{F5D7EA0E-6A8F-3E6A-4AB2-64EE7BA1894A}" dt="2024-02-28T11:36:41.399" v="3" actId="1076"/>
          <ac:picMkLst>
            <pc:docMk/>
            <pc:sldMk cId="3855080031" sldId="263"/>
            <ac:picMk id="11" creationId="{9DD07EEE-2A49-60A8-354B-E9793EA6068D}"/>
          </ac:picMkLst>
        </pc:picChg>
        <pc:picChg chg="add mod">
          <ac:chgData name="Chloe SAGNET" userId="S::chloe.sagnet@uca.fr::ef88433c-aedb-415e-8bc6-607a8ca574ab" providerId="AD" clId="Web-{F5D7EA0E-6A8F-3E6A-4AB2-64EE7BA1894A}" dt="2024-02-28T11:37:15.899" v="9" actId="1076"/>
          <ac:picMkLst>
            <pc:docMk/>
            <pc:sldMk cId="3855080031" sldId="263"/>
            <ac:picMk id="16" creationId="{71A69C9A-46CA-7715-8A5C-AB156942EA03}"/>
          </ac:picMkLst>
        </pc:picChg>
        <pc:picChg chg="add mod">
          <ac:chgData name="Chloe SAGNET" userId="S::chloe.sagnet@uca.fr::ef88433c-aedb-415e-8bc6-607a8ca574ab" providerId="AD" clId="Web-{F5D7EA0E-6A8F-3E6A-4AB2-64EE7BA1894A}" dt="2024-02-28T11:37:56.853" v="17" actId="14100"/>
          <ac:picMkLst>
            <pc:docMk/>
            <pc:sldMk cId="3855080031" sldId="263"/>
            <ac:picMk id="17" creationId="{B2E3BEDA-3E87-AFB5-40BD-1F7D9E6C3C4F}"/>
          </ac:picMkLst>
        </pc:picChg>
        <pc:picChg chg="add mod">
          <ac:chgData name="Chloe SAGNET" userId="S::chloe.sagnet@uca.fr::ef88433c-aedb-415e-8bc6-607a8ca574ab" providerId="AD" clId="Web-{F5D7EA0E-6A8F-3E6A-4AB2-64EE7BA1894A}" dt="2024-02-28T11:40:13.855" v="41" actId="1076"/>
          <ac:picMkLst>
            <pc:docMk/>
            <pc:sldMk cId="3855080031" sldId="263"/>
            <ac:picMk id="18" creationId="{D8D3A4D8-660A-274C-CD29-EF16CD47C7AD}"/>
          </ac:picMkLst>
        </pc:picChg>
        <pc:picChg chg="add mod">
          <ac:chgData name="Chloe SAGNET" userId="S::chloe.sagnet@uca.fr::ef88433c-aedb-415e-8bc6-607a8ca574ab" providerId="AD" clId="Web-{F5D7EA0E-6A8F-3E6A-4AB2-64EE7BA1894A}" dt="2024-02-28T11:40:09.277" v="39" actId="1076"/>
          <ac:picMkLst>
            <pc:docMk/>
            <pc:sldMk cId="3855080031" sldId="263"/>
            <ac:picMk id="19" creationId="{BA5DFD53-CF92-CD3C-D374-5AAE1658A854}"/>
          </ac:picMkLst>
        </pc:picChg>
        <pc:picChg chg="add mod">
          <ac:chgData name="Chloe SAGNET" userId="S::chloe.sagnet@uca.fr::ef88433c-aedb-415e-8bc6-607a8ca574ab" providerId="AD" clId="Web-{F5D7EA0E-6A8F-3E6A-4AB2-64EE7BA1894A}" dt="2024-02-28T11:41:14.184" v="47" actId="1076"/>
          <ac:picMkLst>
            <pc:docMk/>
            <pc:sldMk cId="3855080031" sldId="263"/>
            <ac:picMk id="20" creationId="{7AF0E808-E420-38C7-8FF5-A7B6AFD9D8EB}"/>
          </ac:picMkLst>
        </pc:picChg>
      </pc:sldChg>
      <pc:sldChg chg="modSp">
        <pc:chgData name="Chloe SAGNET" userId="S::chloe.sagnet@uca.fr::ef88433c-aedb-415e-8bc6-607a8ca574ab" providerId="AD" clId="Web-{F5D7EA0E-6A8F-3E6A-4AB2-64EE7BA1894A}" dt="2024-02-28T11:41:37.981" v="48" actId="1076"/>
        <pc:sldMkLst>
          <pc:docMk/>
          <pc:sldMk cId="229743293" sldId="264"/>
        </pc:sldMkLst>
        <pc:spChg chg="mod">
          <ac:chgData name="Chloe SAGNET" userId="S::chloe.sagnet@uca.fr::ef88433c-aedb-415e-8bc6-607a8ca574ab" providerId="AD" clId="Web-{F5D7EA0E-6A8F-3E6A-4AB2-64EE7BA1894A}" dt="2024-02-28T11:35:51.461" v="0" actId="20577"/>
          <ac:spMkLst>
            <pc:docMk/>
            <pc:sldMk cId="229743293" sldId="264"/>
            <ac:spMk id="22" creationId="{CDFAC48F-6019-4047-9D2D-F98AC6A6B7D4}"/>
          </ac:spMkLst>
        </pc:spChg>
        <pc:picChg chg="mod">
          <ac:chgData name="Chloe SAGNET" userId="S::chloe.sagnet@uca.fr::ef88433c-aedb-415e-8bc6-607a8ca574ab" providerId="AD" clId="Web-{F5D7EA0E-6A8F-3E6A-4AB2-64EE7BA1894A}" dt="2024-02-28T11:41:37.981" v="48" actId="1076"/>
          <ac:picMkLst>
            <pc:docMk/>
            <pc:sldMk cId="229743293" sldId="264"/>
            <ac:picMk id="14" creationId="{9C4B5D68-45AA-4A30-AD35-EBC3CDD2CA51}"/>
          </ac:picMkLst>
        </pc:picChg>
      </pc:sldChg>
    </pc:docChg>
  </pc:docChgLst>
  <pc:docChgLst>
    <pc:chgData name="Marine GUIDA" userId="S::marine.guida@uca.fr::7d964335-0b5a-4b02-b88e-93a8caae6cfe" providerId="AD" clId="Web-{9FABF2C2-5B06-D09A-8204-DBC2C5E3C323}"/>
    <pc:docChg chg="modSld">
      <pc:chgData name="Marine GUIDA" userId="S::marine.guida@uca.fr::7d964335-0b5a-4b02-b88e-93a8caae6cfe" providerId="AD" clId="Web-{9FABF2C2-5B06-D09A-8204-DBC2C5E3C323}" dt="2024-01-31T11:16:56.120" v="0" actId="1076"/>
      <pc:docMkLst>
        <pc:docMk/>
      </pc:docMkLst>
      <pc:sldChg chg="modSp">
        <pc:chgData name="Marine GUIDA" userId="S::marine.guida@uca.fr::7d964335-0b5a-4b02-b88e-93a8caae6cfe" providerId="AD" clId="Web-{9FABF2C2-5B06-D09A-8204-DBC2C5E3C323}" dt="2024-01-31T11:16:56.120" v="0" actId="1076"/>
        <pc:sldMkLst>
          <pc:docMk/>
          <pc:sldMk cId="229743293" sldId="264"/>
        </pc:sldMkLst>
        <pc:picChg chg="mod">
          <ac:chgData name="Marine GUIDA" userId="S::marine.guida@uca.fr::7d964335-0b5a-4b02-b88e-93a8caae6cfe" providerId="AD" clId="Web-{9FABF2C2-5B06-D09A-8204-DBC2C5E3C323}" dt="2024-01-31T11:16:56.120" v="0" actId="1076"/>
          <ac:picMkLst>
            <pc:docMk/>
            <pc:sldMk cId="229743293" sldId="264"/>
            <ac:picMk id="3" creationId="{6A8D9487-83D5-4009-85D8-13104BCB6AC4}"/>
          </ac:picMkLst>
        </pc:picChg>
      </pc:sldChg>
    </pc:docChg>
  </pc:docChgLst>
  <pc:docChgLst>
    <pc:chgData name="Thi Thu Ha ROBIN" userId="824a0f9b-e225-479c-84bd-70630207bca6" providerId="ADAL" clId="{DE20C17E-FEBE-4A0C-955A-B59E36041B79}"/>
    <pc:docChg chg="modSld">
      <pc:chgData name="Thi Thu Ha ROBIN" userId="824a0f9b-e225-479c-84bd-70630207bca6" providerId="ADAL" clId="{DE20C17E-FEBE-4A0C-955A-B59E36041B79}" dt="2024-02-19T14:36:00.344" v="150" actId="1036"/>
      <pc:docMkLst>
        <pc:docMk/>
      </pc:docMkLst>
      <pc:sldChg chg="addSp modSp mod">
        <pc:chgData name="Thi Thu Ha ROBIN" userId="824a0f9b-e225-479c-84bd-70630207bca6" providerId="ADAL" clId="{DE20C17E-FEBE-4A0C-955A-B59E36041B79}" dt="2024-02-19T14:36:00.344" v="150" actId="1036"/>
        <pc:sldMkLst>
          <pc:docMk/>
          <pc:sldMk cId="229743293" sldId="264"/>
        </pc:sldMkLst>
        <pc:spChg chg="mod">
          <ac:chgData name="Thi Thu Ha ROBIN" userId="824a0f9b-e225-479c-84bd-70630207bca6" providerId="ADAL" clId="{DE20C17E-FEBE-4A0C-955A-B59E36041B79}" dt="2024-02-19T14:35:27.722" v="107" actId="1035"/>
          <ac:spMkLst>
            <pc:docMk/>
            <pc:sldMk cId="229743293" sldId="264"/>
            <ac:spMk id="20" creationId="{0AC898AE-38DE-5F68-C02E-99DE8B96823C}"/>
          </ac:spMkLst>
        </pc:spChg>
        <pc:spChg chg="add mod">
          <ac:chgData name="Thi Thu Ha ROBIN" userId="824a0f9b-e225-479c-84bd-70630207bca6" providerId="ADAL" clId="{DE20C17E-FEBE-4A0C-955A-B59E36041B79}" dt="2024-02-19T14:35:02.873" v="99" actId="1036"/>
          <ac:spMkLst>
            <pc:docMk/>
            <pc:sldMk cId="229743293" sldId="264"/>
            <ac:spMk id="22" creationId="{CDFAC48F-6019-4047-9D2D-F98AC6A6B7D4}"/>
          </ac:spMkLst>
        </pc:spChg>
        <pc:spChg chg="mod">
          <ac:chgData name="Thi Thu Ha ROBIN" userId="824a0f9b-e225-479c-84bd-70630207bca6" providerId="ADAL" clId="{DE20C17E-FEBE-4A0C-955A-B59E36041B79}" dt="2024-02-19T14:35:31.219" v="116" actId="1035"/>
          <ac:spMkLst>
            <pc:docMk/>
            <pc:sldMk cId="229743293" sldId="264"/>
            <ac:spMk id="23" creationId="{8045C380-626C-CCBD-406F-AF03CA830F3D}"/>
          </ac:spMkLst>
        </pc:spChg>
        <pc:spChg chg="mod">
          <ac:chgData name="Thi Thu Ha ROBIN" userId="824a0f9b-e225-479c-84bd-70630207bca6" providerId="ADAL" clId="{DE20C17E-FEBE-4A0C-955A-B59E36041B79}" dt="2024-02-19T14:35:34.618" v="125" actId="1035"/>
          <ac:spMkLst>
            <pc:docMk/>
            <pc:sldMk cId="229743293" sldId="264"/>
            <ac:spMk id="25" creationId="{0EE721F4-5722-7AFB-E16F-77EE2A64FE74}"/>
          </ac:spMkLst>
        </pc:spChg>
        <pc:spChg chg="mod">
          <ac:chgData name="Thi Thu Ha ROBIN" userId="824a0f9b-e225-479c-84bd-70630207bca6" providerId="ADAL" clId="{DE20C17E-FEBE-4A0C-955A-B59E36041B79}" dt="2024-02-19T14:35:57.071" v="147" actId="1036"/>
          <ac:spMkLst>
            <pc:docMk/>
            <pc:sldMk cId="229743293" sldId="264"/>
            <ac:spMk id="27" creationId="{4DF7098A-9218-03E1-6A02-4BEE8CC935B5}"/>
          </ac:spMkLst>
        </pc:spChg>
        <pc:spChg chg="mod">
          <ac:chgData name="Thi Thu Ha ROBIN" userId="824a0f9b-e225-479c-84bd-70630207bca6" providerId="ADAL" clId="{DE20C17E-FEBE-4A0C-955A-B59E36041B79}" dt="2024-02-19T14:36:00.344" v="150" actId="1036"/>
          <ac:spMkLst>
            <pc:docMk/>
            <pc:sldMk cId="229743293" sldId="264"/>
            <ac:spMk id="31" creationId="{8E9D2444-F869-02DF-C18E-3E1C084C655F}"/>
          </ac:spMkLst>
        </pc:spChg>
        <pc:picChg chg="mod">
          <ac:chgData name="Thi Thu Ha ROBIN" userId="824a0f9b-e225-479c-84bd-70630207bca6" providerId="ADAL" clId="{DE20C17E-FEBE-4A0C-955A-B59E36041B79}" dt="2024-02-19T14:34:27.656" v="31" actId="1076"/>
          <ac:picMkLst>
            <pc:docMk/>
            <pc:sldMk cId="229743293" sldId="264"/>
            <ac:picMk id="13" creationId="{8FB68967-69E8-454B-BBAF-D755937B5241}"/>
          </ac:picMkLst>
        </pc:picChg>
      </pc:sldChg>
    </pc:docChg>
  </pc:docChgLst>
  <pc:docChgLst>
    <pc:chgData name="Marine GUIDA" userId="S::marine.guida@uca.fr::7d964335-0b5a-4b02-b88e-93a8caae6cfe" providerId="AD" clId="Web-{87BF868C-1655-1C50-58A1-61109A850BC8}"/>
    <pc:docChg chg="modSld">
      <pc:chgData name="Marine GUIDA" userId="S::marine.guida@uca.fr::7d964335-0b5a-4b02-b88e-93a8caae6cfe" providerId="AD" clId="Web-{87BF868C-1655-1C50-58A1-61109A850BC8}" dt="2023-12-08T07:26:28.488" v="12" actId="20577"/>
      <pc:docMkLst>
        <pc:docMk/>
      </pc:docMkLst>
      <pc:sldChg chg="modSp">
        <pc:chgData name="Marine GUIDA" userId="S::marine.guida@uca.fr::7d964335-0b5a-4b02-b88e-93a8caae6cfe" providerId="AD" clId="Web-{87BF868C-1655-1C50-58A1-61109A850BC8}" dt="2023-12-08T07:26:28.488" v="12" actId="20577"/>
        <pc:sldMkLst>
          <pc:docMk/>
          <pc:sldMk cId="4158821889" sldId="262"/>
        </pc:sldMkLst>
        <pc:spChg chg="mod">
          <ac:chgData name="Marine GUIDA" userId="S::marine.guida@uca.fr::7d964335-0b5a-4b02-b88e-93a8caae6cfe" providerId="AD" clId="Web-{87BF868C-1655-1C50-58A1-61109A850BC8}" dt="2023-12-08T07:25:48.175" v="9" actId="20577"/>
          <ac:spMkLst>
            <pc:docMk/>
            <pc:sldMk cId="4158821889" sldId="262"/>
            <ac:spMk id="21" creationId="{28DAC513-F1FB-4829-9752-BDB61B34CB1A}"/>
          </ac:spMkLst>
        </pc:spChg>
        <pc:spChg chg="mod">
          <ac:chgData name="Marine GUIDA" userId="S::marine.guida@uca.fr::7d964335-0b5a-4b02-b88e-93a8caae6cfe" providerId="AD" clId="Web-{87BF868C-1655-1C50-58A1-61109A850BC8}" dt="2023-12-08T07:26:28.488" v="12" actId="20577"/>
          <ac:spMkLst>
            <pc:docMk/>
            <pc:sldMk cId="4158821889" sldId="262"/>
            <ac:spMk id="56" creationId="{EF8966A8-4C50-4E0F-84F4-E63C7F9FD49D}"/>
          </ac:spMkLst>
        </pc:spChg>
        <pc:picChg chg="mod">
          <ac:chgData name="Marine GUIDA" userId="S::marine.guida@uca.fr::7d964335-0b5a-4b02-b88e-93a8caae6cfe" providerId="AD" clId="Web-{87BF868C-1655-1C50-58A1-61109A850BC8}" dt="2023-12-08T07:25:59.254" v="10" actId="1076"/>
          <ac:picMkLst>
            <pc:docMk/>
            <pc:sldMk cId="4158821889" sldId="262"/>
            <ac:picMk id="4" creationId="{DF3B0E54-AE03-4D56-9935-9901D7CC30AF}"/>
          </ac:picMkLst>
        </pc:picChg>
      </pc:sldChg>
    </pc:docChg>
  </pc:docChgLst>
  <pc:docChgLst>
    <pc:chgData name="Marine GUIDA" userId="S::marine.guida@uca.fr::7d964335-0b5a-4b02-b88e-93a8caae6cfe" providerId="AD" clId="Web-{8F4A9F7B-E65E-B2E0-FE29-0B2A170EAF71}"/>
    <pc:docChg chg="modSld">
      <pc:chgData name="Marine GUIDA" userId="S::marine.guida@uca.fr::7d964335-0b5a-4b02-b88e-93a8caae6cfe" providerId="AD" clId="Web-{8F4A9F7B-E65E-B2E0-FE29-0B2A170EAF71}" dt="2024-02-09T14:54:48.298" v="33" actId="1076"/>
      <pc:docMkLst>
        <pc:docMk/>
      </pc:docMkLst>
      <pc:sldChg chg="addSp modSp">
        <pc:chgData name="Marine GUIDA" userId="S::marine.guida@uca.fr::7d964335-0b5a-4b02-b88e-93a8caae6cfe" providerId="AD" clId="Web-{8F4A9F7B-E65E-B2E0-FE29-0B2A170EAF71}" dt="2024-02-09T14:54:48.298" v="33" actId="1076"/>
        <pc:sldMkLst>
          <pc:docMk/>
          <pc:sldMk cId="3855080031" sldId="263"/>
        </pc:sldMkLst>
        <pc:spChg chg="mod">
          <ac:chgData name="Marine GUIDA" userId="S::marine.guida@uca.fr::7d964335-0b5a-4b02-b88e-93a8caae6cfe" providerId="AD" clId="Web-{8F4A9F7B-E65E-B2E0-FE29-0B2A170EAF71}" dt="2024-02-09T14:52:35.310" v="15" actId="1076"/>
          <ac:spMkLst>
            <pc:docMk/>
            <pc:sldMk cId="3855080031" sldId="263"/>
            <ac:spMk id="35" creationId="{C5C98CE6-891B-4F8B-B985-D7D8BBD108C3}"/>
          </ac:spMkLst>
        </pc:spChg>
        <pc:picChg chg="add mod">
          <ac:chgData name="Marine GUIDA" userId="S::marine.guida@uca.fr::7d964335-0b5a-4b02-b88e-93a8caae6cfe" providerId="AD" clId="Web-{8F4A9F7B-E65E-B2E0-FE29-0B2A170EAF71}" dt="2024-02-09T14:53:14.451" v="17" actId="1076"/>
          <ac:picMkLst>
            <pc:docMk/>
            <pc:sldMk cId="3855080031" sldId="263"/>
            <ac:picMk id="2" creationId="{5C3CD8B4-BC0F-18E5-DA7A-AC5D20E8A07B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3:23.233" v="19" actId="1076"/>
          <ac:picMkLst>
            <pc:docMk/>
            <pc:sldMk cId="3855080031" sldId="263"/>
            <ac:picMk id="5" creationId="{5C3CD8B4-BC0F-18E5-DA7A-AC5D20E8A07B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3:32.921" v="21" actId="1076"/>
          <ac:picMkLst>
            <pc:docMk/>
            <pc:sldMk cId="3855080031" sldId="263"/>
            <ac:picMk id="6" creationId="{5C3CD8B4-BC0F-18E5-DA7A-AC5D20E8A07B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3:46.843" v="23" actId="1076"/>
          <ac:picMkLst>
            <pc:docMk/>
            <pc:sldMk cId="3855080031" sldId="263"/>
            <ac:picMk id="8" creationId="{5C3CD8B4-BC0F-18E5-DA7A-AC5D20E8A07B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3:56.624" v="25" actId="1076"/>
          <ac:picMkLst>
            <pc:docMk/>
            <pc:sldMk cId="3855080031" sldId="263"/>
            <ac:picMk id="10" creationId="{5C3CD8B4-BC0F-18E5-DA7A-AC5D20E8A07B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4:10.484" v="27" actId="1076"/>
          <ac:picMkLst>
            <pc:docMk/>
            <pc:sldMk cId="3855080031" sldId="263"/>
            <ac:picMk id="11" creationId="{9DD07EEE-2A49-60A8-354B-E9793EA6068D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4:15.187" v="29" actId="1076"/>
          <ac:picMkLst>
            <pc:docMk/>
            <pc:sldMk cId="3855080031" sldId="263"/>
            <ac:picMk id="12" creationId="{9DD07EEE-2A49-60A8-354B-E9793EA6068D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4:32.438" v="31" actId="1076"/>
          <ac:picMkLst>
            <pc:docMk/>
            <pc:sldMk cId="3855080031" sldId="263"/>
            <ac:picMk id="13" creationId="{9DD07EEE-2A49-60A8-354B-E9793EA6068D}"/>
          </ac:picMkLst>
        </pc:picChg>
        <pc:picChg chg="add mod">
          <ac:chgData name="Marine GUIDA" userId="S::marine.guida@uca.fr::7d964335-0b5a-4b02-b88e-93a8caae6cfe" providerId="AD" clId="Web-{8F4A9F7B-E65E-B2E0-FE29-0B2A170EAF71}" dt="2024-02-09T14:54:48.298" v="33" actId="1076"/>
          <ac:picMkLst>
            <pc:docMk/>
            <pc:sldMk cId="3855080031" sldId="263"/>
            <ac:picMk id="15" creationId="{9DD07EEE-2A49-60A8-354B-E9793EA6068D}"/>
          </ac:picMkLst>
        </pc:picChg>
      </pc:sldChg>
      <pc:sldChg chg="modSp">
        <pc:chgData name="Marine GUIDA" userId="S::marine.guida@uca.fr::7d964335-0b5a-4b02-b88e-93a8caae6cfe" providerId="AD" clId="Web-{8F4A9F7B-E65E-B2E0-FE29-0B2A170EAF71}" dt="2024-02-09T14:52:17.418" v="9" actId="1076"/>
        <pc:sldMkLst>
          <pc:docMk/>
          <pc:sldMk cId="229743293" sldId="264"/>
        </pc:sldMkLst>
        <pc:spChg chg="mod">
          <ac:chgData name="Marine GUIDA" userId="S::marine.guida@uca.fr::7d964335-0b5a-4b02-b88e-93a8caae6cfe" providerId="AD" clId="Web-{8F4A9F7B-E65E-B2E0-FE29-0B2A170EAF71}" dt="2024-02-09T14:52:17.418" v="9" actId="1076"/>
          <ac:spMkLst>
            <pc:docMk/>
            <pc:sldMk cId="229743293" sldId="264"/>
            <ac:spMk id="15" creationId="{8E9C8E90-EDEA-4E53-94B9-D28D6649B405}"/>
          </ac:spMkLst>
        </pc:spChg>
      </pc:sldChg>
    </pc:docChg>
  </pc:docChgLst>
  <pc:docChgLst>
    <pc:chgData name="Marine GUIDA" userId="S::marine.guida@uca.fr::7d964335-0b5a-4b02-b88e-93a8caae6cfe" providerId="AD" clId="Web-{4CE6AAB6-E2D0-C15A-DE1D-4DDC74EE4CFB}"/>
    <pc:docChg chg="modSld">
      <pc:chgData name="Marine GUIDA" userId="S::marine.guida@uca.fr::7d964335-0b5a-4b02-b88e-93a8caae6cfe" providerId="AD" clId="Web-{4CE6AAB6-E2D0-C15A-DE1D-4DDC74EE4CFB}" dt="2023-12-14T07:50:00.434" v="3" actId="20577"/>
      <pc:docMkLst>
        <pc:docMk/>
      </pc:docMkLst>
      <pc:sldChg chg="modSp">
        <pc:chgData name="Marine GUIDA" userId="S::marine.guida@uca.fr::7d964335-0b5a-4b02-b88e-93a8caae6cfe" providerId="AD" clId="Web-{4CE6AAB6-E2D0-C15A-DE1D-4DDC74EE4CFB}" dt="2023-12-14T07:50:00.434" v="3" actId="20577"/>
        <pc:sldMkLst>
          <pc:docMk/>
          <pc:sldMk cId="3315473451" sldId="258"/>
        </pc:sldMkLst>
        <pc:spChg chg="mod">
          <ac:chgData name="Marine GUIDA" userId="S::marine.guida@uca.fr::7d964335-0b5a-4b02-b88e-93a8caae6cfe" providerId="AD" clId="Web-{4CE6AAB6-E2D0-C15A-DE1D-4DDC74EE4CFB}" dt="2023-12-14T07:50:00.434" v="3" actId="20577"/>
          <ac:spMkLst>
            <pc:docMk/>
            <pc:sldMk cId="3315473451" sldId="258"/>
            <ac:spMk id="4" creationId="{B86FCF4F-5FBE-478D-9081-DE8FA67FE42D}"/>
          </ac:spMkLst>
        </pc:spChg>
      </pc:sldChg>
    </pc:docChg>
  </pc:docChgLst>
  <pc:docChgLst>
    <pc:chgData name="Marine GUIDA" userId="S::marine.guida@uca.fr::7d964335-0b5a-4b02-b88e-93a8caae6cfe" providerId="AD" clId="Web-{7FAE7D1B-712E-CC34-27AC-766FB4836D83}"/>
    <pc:docChg chg="modSld">
      <pc:chgData name="Marine GUIDA" userId="S::marine.guida@uca.fr::7d964335-0b5a-4b02-b88e-93a8caae6cfe" providerId="AD" clId="Web-{7FAE7D1B-712E-CC34-27AC-766FB4836D83}" dt="2023-12-07T15:50:28.455" v="245" actId="1076"/>
      <pc:docMkLst>
        <pc:docMk/>
      </pc:docMkLst>
      <pc:sldChg chg="modSp">
        <pc:chgData name="Marine GUIDA" userId="S::marine.guida@uca.fr::7d964335-0b5a-4b02-b88e-93a8caae6cfe" providerId="AD" clId="Web-{7FAE7D1B-712E-CC34-27AC-766FB4836D83}" dt="2023-12-07T15:50:28.455" v="245" actId="1076"/>
        <pc:sldMkLst>
          <pc:docMk/>
          <pc:sldMk cId="3315473451" sldId="258"/>
        </pc:sldMkLst>
        <pc:spChg chg="mod">
          <ac:chgData name="Marine GUIDA" userId="S::marine.guida@uca.fr::7d964335-0b5a-4b02-b88e-93a8caae6cfe" providerId="AD" clId="Web-{7FAE7D1B-712E-CC34-27AC-766FB4836D83}" dt="2023-12-07T15:50:28.455" v="245" actId="1076"/>
          <ac:spMkLst>
            <pc:docMk/>
            <pc:sldMk cId="3315473451" sldId="258"/>
            <ac:spMk id="4" creationId="{B86FCF4F-5FBE-478D-9081-DE8FA67FE42D}"/>
          </ac:spMkLst>
        </pc:spChg>
      </pc:sldChg>
      <pc:sldChg chg="delSp modSp">
        <pc:chgData name="Marine GUIDA" userId="S::marine.guida@uca.fr::7d964335-0b5a-4b02-b88e-93a8caae6cfe" providerId="AD" clId="Web-{7FAE7D1B-712E-CC34-27AC-766FB4836D83}" dt="2023-12-07T15:49:58.673" v="243" actId="1076"/>
        <pc:sldMkLst>
          <pc:docMk/>
          <pc:sldMk cId="4158821889" sldId="262"/>
        </pc:sldMkLst>
        <pc:spChg chg="del">
          <ac:chgData name="Marine GUIDA" userId="S::marine.guida@uca.fr::7d964335-0b5a-4b02-b88e-93a8caae6cfe" providerId="AD" clId="Web-{7FAE7D1B-712E-CC34-27AC-766FB4836D83}" dt="2023-12-07T15:41:57.314" v="36"/>
          <ac:spMkLst>
            <pc:docMk/>
            <pc:sldMk cId="4158821889" sldId="262"/>
            <ac:spMk id="20" creationId="{4145C2A5-5751-451C-8200-DCF5DC33B39C}"/>
          </ac:spMkLst>
        </pc:spChg>
        <pc:spChg chg="mod">
          <ac:chgData name="Marine GUIDA" userId="S::marine.guida@uca.fr::7d964335-0b5a-4b02-b88e-93a8caae6cfe" providerId="AD" clId="Web-{7FAE7D1B-712E-CC34-27AC-766FB4836D83}" dt="2023-12-07T15:47:25.293" v="226" actId="1076"/>
          <ac:spMkLst>
            <pc:docMk/>
            <pc:sldMk cId="4158821889" sldId="262"/>
            <ac:spMk id="21" creationId="{28DAC513-F1FB-4829-9752-BDB61B34CB1A}"/>
          </ac:spMkLst>
        </pc:spChg>
        <pc:spChg chg="mod">
          <ac:chgData name="Marine GUIDA" userId="S::marine.guida@uca.fr::7d964335-0b5a-4b02-b88e-93a8caae6cfe" providerId="AD" clId="Web-{7FAE7D1B-712E-CC34-27AC-766FB4836D83}" dt="2023-12-07T15:49:42.266" v="241" actId="20577"/>
          <ac:spMkLst>
            <pc:docMk/>
            <pc:sldMk cId="4158821889" sldId="262"/>
            <ac:spMk id="30" creationId="{7AB62298-247C-4D01-9D97-CBA7C29C167D}"/>
          </ac:spMkLst>
        </pc:spChg>
        <pc:spChg chg="mod">
          <ac:chgData name="Marine GUIDA" userId="S::marine.guida@uca.fr::7d964335-0b5a-4b02-b88e-93a8caae6cfe" providerId="AD" clId="Web-{7FAE7D1B-712E-CC34-27AC-766FB4836D83}" dt="2023-12-07T15:42:00.518" v="40" actId="20577"/>
          <ac:spMkLst>
            <pc:docMk/>
            <pc:sldMk cId="4158821889" sldId="262"/>
            <ac:spMk id="35" creationId="{6FC7EEA2-9F82-4463-B986-6B715EE73A07}"/>
          </ac:spMkLst>
        </pc:spChg>
        <pc:spChg chg="del">
          <ac:chgData name="Marine GUIDA" userId="S::marine.guida@uca.fr::7d964335-0b5a-4b02-b88e-93a8caae6cfe" providerId="AD" clId="Web-{7FAE7D1B-712E-CC34-27AC-766FB4836D83}" dt="2023-12-07T15:41:56.080" v="35"/>
          <ac:spMkLst>
            <pc:docMk/>
            <pc:sldMk cId="4158821889" sldId="262"/>
            <ac:spMk id="54" creationId="{BF3FC9A5-445E-4B68-8786-E593E4CCC05F}"/>
          </ac:spMkLst>
        </pc:spChg>
        <pc:spChg chg="mod">
          <ac:chgData name="Marine GUIDA" userId="S::marine.guida@uca.fr::7d964335-0b5a-4b02-b88e-93a8caae6cfe" providerId="AD" clId="Web-{7FAE7D1B-712E-CC34-27AC-766FB4836D83}" dt="2023-12-07T15:47:42.606" v="228" actId="1076"/>
          <ac:spMkLst>
            <pc:docMk/>
            <pc:sldMk cId="4158821889" sldId="262"/>
            <ac:spMk id="55" creationId="{0843952D-6432-46E8-9662-B2071F87E0AC}"/>
          </ac:spMkLst>
        </pc:spChg>
        <pc:spChg chg="mod">
          <ac:chgData name="Marine GUIDA" userId="S::marine.guida@uca.fr::7d964335-0b5a-4b02-b88e-93a8caae6cfe" providerId="AD" clId="Web-{7FAE7D1B-712E-CC34-27AC-766FB4836D83}" dt="2023-12-07T15:19:56.477" v="10" actId="1076"/>
          <ac:spMkLst>
            <pc:docMk/>
            <pc:sldMk cId="4158821889" sldId="262"/>
            <ac:spMk id="56" creationId="{EF8966A8-4C50-4E0F-84F4-E63C7F9FD49D}"/>
          </ac:spMkLst>
        </pc:spChg>
        <pc:spChg chg="del">
          <ac:chgData name="Marine GUIDA" userId="S::marine.guida@uca.fr::7d964335-0b5a-4b02-b88e-93a8caae6cfe" providerId="AD" clId="Web-{7FAE7D1B-712E-CC34-27AC-766FB4836D83}" dt="2023-12-07T15:41:15.751" v="31"/>
          <ac:spMkLst>
            <pc:docMk/>
            <pc:sldMk cId="4158821889" sldId="262"/>
            <ac:spMk id="57" creationId="{5589C718-98F8-459F-BD66-CA4C6123F783}"/>
          </ac:spMkLst>
        </pc:spChg>
        <pc:grpChg chg="del">
          <ac:chgData name="Marine GUIDA" userId="S::marine.guida@uca.fr::7d964335-0b5a-4b02-b88e-93a8caae6cfe" providerId="AD" clId="Web-{7FAE7D1B-712E-CC34-27AC-766FB4836D83}" dt="2023-12-07T15:42:00.830" v="41"/>
          <ac:grpSpMkLst>
            <pc:docMk/>
            <pc:sldMk cId="4158821889" sldId="262"/>
            <ac:grpSpMk id="32" creationId="{AC933069-AE05-4CAE-AB0A-9506CFE9C830}"/>
          </ac:grpSpMkLst>
        </pc:grpChg>
        <pc:grpChg chg="del">
          <ac:chgData name="Marine GUIDA" userId="S::marine.guida@uca.fr::7d964335-0b5a-4b02-b88e-93a8caae6cfe" providerId="AD" clId="Web-{7FAE7D1B-712E-CC34-27AC-766FB4836D83}" dt="2023-12-07T15:41:59.189" v="39"/>
          <ac:grpSpMkLst>
            <pc:docMk/>
            <pc:sldMk cId="4158821889" sldId="262"/>
            <ac:grpSpMk id="36" creationId="{2F439B3A-54F3-4828-9EB6-D4810CFD322F}"/>
          </ac:grpSpMkLst>
        </pc:grpChg>
        <pc:grpChg chg="del">
          <ac:chgData name="Marine GUIDA" userId="S::marine.guida@uca.fr::7d964335-0b5a-4b02-b88e-93a8caae6cfe" providerId="AD" clId="Web-{7FAE7D1B-712E-CC34-27AC-766FB4836D83}" dt="2023-12-07T15:42:02.174" v="42"/>
          <ac:grpSpMkLst>
            <pc:docMk/>
            <pc:sldMk cId="4158821889" sldId="262"/>
            <ac:grpSpMk id="47" creationId="{BEE5CAF9-35FB-4C36-AB30-1C587C579238}"/>
          </ac:grpSpMkLst>
        </pc:grpChg>
        <pc:picChg chg="mod">
          <ac:chgData name="Marine GUIDA" userId="S::marine.guida@uca.fr::7d964335-0b5a-4b02-b88e-93a8caae6cfe" providerId="AD" clId="Web-{7FAE7D1B-712E-CC34-27AC-766FB4836D83}" dt="2023-12-07T15:49:58.673" v="243" actId="1076"/>
          <ac:picMkLst>
            <pc:docMk/>
            <pc:sldMk cId="4158821889" sldId="262"/>
            <ac:picMk id="3" creationId="{6A8D9487-83D5-4009-85D8-13104BCB6AC4}"/>
          </ac:picMkLst>
        </pc:picChg>
        <pc:picChg chg="mod">
          <ac:chgData name="Marine GUIDA" userId="S::marine.guida@uca.fr::7d964335-0b5a-4b02-b88e-93a8caae6cfe" providerId="AD" clId="Web-{7FAE7D1B-712E-CC34-27AC-766FB4836D83}" dt="2023-12-07T15:39:23.404" v="21" actId="1076"/>
          <ac:picMkLst>
            <pc:docMk/>
            <pc:sldMk cId="4158821889" sldId="262"/>
            <ac:picMk id="4" creationId="{DF3B0E54-AE03-4D56-9935-9901D7CC30AF}"/>
          </ac:picMkLst>
        </pc:picChg>
        <pc:picChg chg="del">
          <ac:chgData name="Marine GUIDA" userId="S::marine.guida@uca.fr::7d964335-0b5a-4b02-b88e-93a8caae6cfe" providerId="AD" clId="Web-{7FAE7D1B-712E-CC34-27AC-766FB4836D83}" dt="2023-12-07T15:41:55.221" v="34"/>
          <ac:picMkLst>
            <pc:docMk/>
            <pc:sldMk cId="4158821889" sldId="262"/>
            <ac:picMk id="50" creationId="{A84F22A9-79E7-4191-AA9B-42F85F451D0D}"/>
          </ac:picMkLst>
        </pc:picChg>
        <pc:picChg chg="del">
          <ac:chgData name="Marine GUIDA" userId="S::marine.guida@uca.fr::7d964335-0b5a-4b02-b88e-93a8caae6cfe" providerId="AD" clId="Web-{7FAE7D1B-712E-CC34-27AC-766FB4836D83}" dt="2023-12-07T15:41:58.424" v="38"/>
          <ac:picMkLst>
            <pc:docMk/>
            <pc:sldMk cId="4158821889" sldId="262"/>
            <ac:picMk id="52" creationId="{3647211C-15AD-47BF-92AF-D34CE8D15A15}"/>
          </ac:picMkLst>
        </pc:picChg>
        <pc:picChg chg="del">
          <ac:chgData name="Marine GUIDA" userId="S::marine.guida@uca.fr::7d964335-0b5a-4b02-b88e-93a8caae6cfe" providerId="AD" clId="Web-{7FAE7D1B-712E-CC34-27AC-766FB4836D83}" dt="2023-12-07T15:41:57.940" v="37"/>
          <ac:picMkLst>
            <pc:docMk/>
            <pc:sldMk cId="4158821889" sldId="262"/>
            <ac:picMk id="53" creationId="{1A0EBD7C-F181-43A2-86AD-8052F1191F68}"/>
          </ac:picMkLst>
        </pc:picChg>
      </pc:sldChg>
    </pc:docChg>
  </pc:docChgLst>
  <pc:docChgLst>
    <pc:chgData name="Marine GUIDA" userId="S::marine.guida@uca.fr::7d964335-0b5a-4b02-b88e-93a8caae6cfe" providerId="AD" clId="Web-{73011E91-DEED-DCBF-B546-9F1FF39E62C5}"/>
    <pc:docChg chg="modSld">
      <pc:chgData name="Marine GUIDA" userId="S::marine.guida@uca.fr::7d964335-0b5a-4b02-b88e-93a8caae6cfe" providerId="AD" clId="Web-{73011E91-DEED-DCBF-B546-9F1FF39E62C5}" dt="2023-12-15T15:59:55.458" v="460" actId="1076"/>
      <pc:docMkLst>
        <pc:docMk/>
      </pc:docMkLst>
      <pc:sldChg chg="addSp delSp modSp">
        <pc:chgData name="Marine GUIDA" userId="S::marine.guida@uca.fr::7d964335-0b5a-4b02-b88e-93a8caae6cfe" providerId="AD" clId="Web-{73011E91-DEED-DCBF-B546-9F1FF39E62C5}" dt="2023-12-15T15:59:55.458" v="460" actId="1076"/>
        <pc:sldMkLst>
          <pc:docMk/>
          <pc:sldMk cId="3315473451" sldId="258"/>
        </pc:sldMkLst>
        <pc:spChg chg="mod">
          <ac:chgData name="Marine GUIDA" userId="S::marine.guida@uca.fr::7d964335-0b5a-4b02-b88e-93a8caae6cfe" providerId="AD" clId="Web-{73011E91-DEED-DCBF-B546-9F1FF39E62C5}" dt="2023-12-15T15:41:08.176" v="296" actId="1076"/>
          <ac:spMkLst>
            <pc:docMk/>
            <pc:sldMk cId="3315473451" sldId="258"/>
            <ac:spMk id="14" creationId="{20EF25F7-8482-46B7-981F-615319306CF7}"/>
          </ac:spMkLst>
        </pc:spChg>
        <pc:spChg chg="add del">
          <ac:chgData name="Marine GUIDA" userId="S::marine.guida@uca.fr::7d964335-0b5a-4b02-b88e-93a8caae6cfe" providerId="AD" clId="Web-{73011E91-DEED-DCBF-B546-9F1FF39E62C5}" dt="2023-12-15T15:34:18.654" v="141"/>
          <ac:spMkLst>
            <pc:docMk/>
            <pc:sldMk cId="3315473451" sldId="258"/>
            <ac:spMk id="449" creationId="{50D7001A-AC65-C52F-1939-1A308225C96B}"/>
          </ac:spMkLst>
        </pc:spChg>
        <pc:spChg chg="add mod">
          <ac:chgData name="Marine GUIDA" userId="S::marine.guida@uca.fr::7d964335-0b5a-4b02-b88e-93a8caae6cfe" providerId="AD" clId="Web-{73011E91-DEED-DCBF-B546-9F1FF39E62C5}" dt="2023-12-15T15:47:33.291" v="437" actId="1076"/>
          <ac:spMkLst>
            <pc:docMk/>
            <pc:sldMk cId="3315473451" sldId="258"/>
            <ac:spMk id="450" creationId="{9072CFF8-10E3-FC36-FC0B-74725485CE81}"/>
          </ac:spMkLst>
        </pc:spChg>
        <pc:spChg chg="add del mod">
          <ac:chgData name="Marine GUIDA" userId="S::marine.guida@uca.fr::7d964335-0b5a-4b02-b88e-93a8caae6cfe" providerId="AD" clId="Web-{73011E91-DEED-DCBF-B546-9F1FF39E62C5}" dt="2023-12-15T15:39:14.283" v="226"/>
          <ac:spMkLst>
            <pc:docMk/>
            <pc:sldMk cId="3315473451" sldId="258"/>
            <ac:spMk id="451" creationId="{2E766C67-E098-BE30-F14E-FC4A54F077D3}"/>
          </ac:spMkLst>
        </pc:spChg>
        <pc:spChg chg="add mod">
          <ac:chgData name="Marine GUIDA" userId="S::marine.guida@uca.fr::7d964335-0b5a-4b02-b88e-93a8caae6cfe" providerId="AD" clId="Web-{73011E91-DEED-DCBF-B546-9F1FF39E62C5}" dt="2023-12-15T15:48:25.776" v="443" actId="1076"/>
          <ac:spMkLst>
            <pc:docMk/>
            <pc:sldMk cId="3315473451" sldId="258"/>
            <ac:spMk id="452" creationId="{6E616019-E19A-A576-6364-23313772A271}"/>
          </ac:spMkLst>
        </pc:spChg>
        <pc:spChg chg="add mod">
          <ac:chgData name="Marine GUIDA" userId="S::marine.guida@uca.fr::7d964335-0b5a-4b02-b88e-93a8caae6cfe" providerId="AD" clId="Web-{73011E91-DEED-DCBF-B546-9F1FF39E62C5}" dt="2023-12-15T15:48:09.604" v="442" actId="1076"/>
          <ac:spMkLst>
            <pc:docMk/>
            <pc:sldMk cId="3315473451" sldId="258"/>
            <ac:spMk id="453" creationId="{D212A6A4-D314-7F7F-0B83-5F38844DBDE0}"/>
          </ac:spMkLst>
        </pc:spChg>
        <pc:spChg chg="add mod">
          <ac:chgData name="Marine GUIDA" userId="S::marine.guida@uca.fr::7d964335-0b5a-4b02-b88e-93a8caae6cfe" providerId="AD" clId="Web-{73011E91-DEED-DCBF-B546-9F1FF39E62C5}" dt="2023-12-15T15:47:20.369" v="435" actId="20577"/>
          <ac:spMkLst>
            <pc:docMk/>
            <pc:sldMk cId="3315473451" sldId="258"/>
            <ac:spMk id="454" creationId="{46542F79-D677-EE4D-6B46-E2B4B8526428}"/>
          </ac:spMkLst>
        </pc:spChg>
        <pc:graphicFrameChg chg="add del mod modGraphic">
          <ac:chgData name="Marine GUIDA" userId="S::marine.guida@uca.fr::7d964335-0b5a-4b02-b88e-93a8caae6cfe" providerId="AD" clId="Web-{73011E91-DEED-DCBF-B546-9F1FF39E62C5}" dt="2023-12-15T15:34:01.232" v="139"/>
          <ac:graphicFrameMkLst>
            <pc:docMk/>
            <pc:sldMk cId="3315473451" sldId="258"/>
            <ac:graphicFrameMk id="2" creationId="{8618F357-319D-6175-CD03-7D819053292C}"/>
          </ac:graphicFrameMkLst>
        </pc:graphicFrameChg>
        <pc:picChg chg="mod">
          <ac:chgData name="Marine GUIDA" userId="S::marine.guida@uca.fr::7d964335-0b5a-4b02-b88e-93a8caae6cfe" providerId="AD" clId="Web-{73011E91-DEED-DCBF-B546-9F1FF39E62C5}" dt="2023-12-15T15:29:17.915" v="31" actId="1076"/>
          <ac:picMkLst>
            <pc:docMk/>
            <pc:sldMk cId="3315473451" sldId="258"/>
            <ac:picMk id="17" creationId="{4602D0D8-28BA-46C6-8EA6-DCB9EFFCABDC}"/>
          </ac:picMkLst>
        </pc:picChg>
        <pc:picChg chg="add mod">
          <ac:chgData name="Marine GUIDA" userId="S::marine.guida@uca.fr::7d964335-0b5a-4b02-b88e-93a8caae6cfe" providerId="AD" clId="Web-{73011E91-DEED-DCBF-B546-9F1FF39E62C5}" dt="2023-12-15T15:56:33.830" v="445" actId="1076"/>
          <ac:picMkLst>
            <pc:docMk/>
            <pc:sldMk cId="3315473451" sldId="258"/>
            <ac:picMk id="455" creationId="{BA498280-E89A-C269-AA6C-8C48F67D1FCF}"/>
          </ac:picMkLst>
        </pc:picChg>
        <pc:picChg chg="add mod">
          <ac:chgData name="Marine GUIDA" userId="S::marine.guida@uca.fr::7d964335-0b5a-4b02-b88e-93a8caae6cfe" providerId="AD" clId="Web-{73011E91-DEED-DCBF-B546-9F1FF39E62C5}" dt="2023-12-15T15:59:46.036" v="454" actId="1076"/>
          <ac:picMkLst>
            <pc:docMk/>
            <pc:sldMk cId="3315473451" sldId="258"/>
            <ac:picMk id="456" creationId="{F32FBDBC-EBD2-1BA9-FC76-B976CEC4411A}"/>
          </ac:picMkLst>
        </pc:picChg>
        <pc:picChg chg="add mod">
          <ac:chgData name="Marine GUIDA" userId="S::marine.guida@uca.fr::7d964335-0b5a-4b02-b88e-93a8caae6cfe" providerId="AD" clId="Web-{73011E91-DEED-DCBF-B546-9F1FF39E62C5}" dt="2023-12-15T15:59:50.067" v="458" actId="1076"/>
          <ac:picMkLst>
            <pc:docMk/>
            <pc:sldMk cId="3315473451" sldId="258"/>
            <ac:picMk id="457" creationId="{721EAD93-89DA-DCAF-68C2-59DFFD53508A}"/>
          </ac:picMkLst>
        </pc:picChg>
        <pc:picChg chg="add mod">
          <ac:chgData name="Marine GUIDA" userId="S::marine.guida@uca.fr::7d964335-0b5a-4b02-b88e-93a8caae6cfe" providerId="AD" clId="Web-{73011E91-DEED-DCBF-B546-9F1FF39E62C5}" dt="2023-12-15T15:59:55.458" v="460" actId="1076"/>
          <ac:picMkLst>
            <pc:docMk/>
            <pc:sldMk cId="3315473451" sldId="258"/>
            <ac:picMk id="458" creationId="{363E664B-D48B-B805-33ED-C3CF1C12965C}"/>
          </ac:picMkLst>
        </pc:picChg>
        <pc:picChg chg="add mod">
          <ac:chgData name="Marine GUIDA" userId="S::marine.guida@uca.fr::7d964335-0b5a-4b02-b88e-93a8caae6cfe" providerId="AD" clId="Web-{73011E91-DEED-DCBF-B546-9F1FF39E62C5}" dt="2023-12-15T15:59:53.255" v="459" actId="1076"/>
          <ac:picMkLst>
            <pc:docMk/>
            <pc:sldMk cId="3315473451" sldId="258"/>
            <ac:picMk id="459" creationId="{716A4AE1-AF6A-3921-55C4-44344F175FC0}"/>
          </ac:picMkLst>
        </pc:picChg>
      </pc:sldChg>
      <pc:sldChg chg="modSp">
        <pc:chgData name="Marine GUIDA" userId="S::marine.guida@uca.fr::7d964335-0b5a-4b02-b88e-93a8caae6cfe" providerId="AD" clId="Web-{73011E91-DEED-DCBF-B546-9F1FF39E62C5}" dt="2023-12-15T15:28:55.087" v="28" actId="20577"/>
        <pc:sldMkLst>
          <pc:docMk/>
          <pc:sldMk cId="4158821889" sldId="262"/>
        </pc:sldMkLst>
        <pc:spChg chg="mod">
          <ac:chgData name="Marine GUIDA" userId="S::marine.guida@uca.fr::7d964335-0b5a-4b02-b88e-93a8caae6cfe" providerId="AD" clId="Web-{73011E91-DEED-DCBF-B546-9F1FF39E62C5}" dt="2023-12-15T15:28:55.087" v="28" actId="20577"/>
          <ac:spMkLst>
            <pc:docMk/>
            <pc:sldMk cId="4158821889" sldId="262"/>
            <ac:spMk id="21" creationId="{28DAC513-F1FB-4829-9752-BDB61B34CB1A}"/>
          </ac:spMkLst>
        </pc:spChg>
        <pc:spChg chg="mod">
          <ac:chgData name="Marine GUIDA" userId="S::marine.guida@uca.fr::7d964335-0b5a-4b02-b88e-93a8caae6cfe" providerId="AD" clId="Web-{73011E91-DEED-DCBF-B546-9F1FF39E62C5}" dt="2023-12-15T15:28:29.633" v="26" actId="20577"/>
          <ac:spMkLst>
            <pc:docMk/>
            <pc:sldMk cId="4158821889" sldId="262"/>
            <ac:spMk id="30" creationId="{7AB62298-247C-4D01-9D97-CBA7C29C167D}"/>
          </ac:spMkLst>
        </pc:spChg>
      </pc:sldChg>
    </pc:docChg>
  </pc:docChgLst>
  <pc:docChgLst>
    <pc:chgData name="Marine GUIDA" userId="S::marine.guida@uca.fr::7d964335-0b5a-4b02-b88e-93a8caae6cfe" providerId="AD" clId="Web-{8BA01C78-612E-C6DD-147F-DDABF517288F}"/>
    <pc:docChg chg="modSld">
      <pc:chgData name="Marine GUIDA" userId="S::marine.guida@uca.fr::7d964335-0b5a-4b02-b88e-93a8caae6cfe" providerId="AD" clId="Web-{8BA01C78-612E-C6DD-147F-DDABF517288F}" dt="2023-12-22T13:51:43.883" v="170"/>
      <pc:docMkLst>
        <pc:docMk/>
      </pc:docMkLst>
      <pc:sldChg chg="modSp">
        <pc:chgData name="Marine GUIDA" userId="S::marine.guida@uca.fr::7d964335-0b5a-4b02-b88e-93a8caae6cfe" providerId="AD" clId="Web-{8BA01C78-612E-C6DD-147F-DDABF517288F}" dt="2023-12-22T13:40:30.587" v="4" actId="1076"/>
        <pc:sldMkLst>
          <pc:docMk/>
          <pc:sldMk cId="3315473451" sldId="258"/>
        </pc:sldMkLst>
        <pc:spChg chg="mod">
          <ac:chgData name="Marine GUIDA" userId="S::marine.guida@uca.fr::7d964335-0b5a-4b02-b88e-93a8caae6cfe" providerId="AD" clId="Web-{8BA01C78-612E-C6DD-147F-DDABF517288F}" dt="2023-12-22T13:40:19.962" v="3" actId="1076"/>
          <ac:spMkLst>
            <pc:docMk/>
            <pc:sldMk cId="3315473451" sldId="258"/>
            <ac:spMk id="450" creationId="{9072CFF8-10E3-FC36-FC0B-74725485CE81}"/>
          </ac:spMkLst>
        </pc:spChg>
        <pc:spChg chg="mod">
          <ac:chgData name="Marine GUIDA" userId="S::marine.guida@uca.fr::7d964335-0b5a-4b02-b88e-93a8caae6cfe" providerId="AD" clId="Web-{8BA01C78-612E-C6DD-147F-DDABF517288F}" dt="2023-12-22T13:40:30.587" v="4" actId="1076"/>
          <ac:spMkLst>
            <pc:docMk/>
            <pc:sldMk cId="3315473451" sldId="258"/>
            <ac:spMk id="452" creationId="{6E616019-E19A-A576-6364-23313772A271}"/>
          </ac:spMkLst>
        </pc:spChg>
        <pc:spChg chg="mod">
          <ac:chgData name="Marine GUIDA" userId="S::marine.guida@uca.fr::7d964335-0b5a-4b02-b88e-93a8caae6cfe" providerId="AD" clId="Web-{8BA01C78-612E-C6DD-147F-DDABF517288F}" dt="2023-12-22T13:40:09.258" v="1" actId="1076"/>
          <ac:spMkLst>
            <pc:docMk/>
            <pc:sldMk cId="3315473451" sldId="258"/>
            <ac:spMk id="453" creationId="{D212A6A4-D314-7F7F-0B83-5F38844DBDE0}"/>
          </ac:spMkLst>
        </pc:spChg>
        <pc:spChg chg="mod">
          <ac:chgData name="Marine GUIDA" userId="S::marine.guida@uca.fr::7d964335-0b5a-4b02-b88e-93a8caae6cfe" providerId="AD" clId="Web-{8BA01C78-612E-C6DD-147F-DDABF517288F}" dt="2023-12-22T13:40:15.196" v="2" actId="1076"/>
          <ac:spMkLst>
            <pc:docMk/>
            <pc:sldMk cId="3315473451" sldId="258"/>
            <ac:spMk id="454" creationId="{46542F79-D677-EE4D-6B46-E2B4B8526428}"/>
          </ac:spMkLst>
        </pc:spChg>
      </pc:sldChg>
      <pc:sldChg chg="addSp delSp modSp">
        <pc:chgData name="Marine GUIDA" userId="S::marine.guida@uca.fr::7d964335-0b5a-4b02-b88e-93a8caae6cfe" providerId="AD" clId="Web-{8BA01C78-612E-C6DD-147F-DDABF517288F}" dt="2023-12-22T13:51:43.883" v="170"/>
        <pc:sldMkLst>
          <pc:docMk/>
          <pc:sldMk cId="4158821889" sldId="262"/>
        </pc:sldMkLst>
        <pc:spChg chg="add mod">
          <ac:chgData name="Marine GUIDA" userId="S::marine.guida@uca.fr::7d964335-0b5a-4b02-b88e-93a8caae6cfe" providerId="AD" clId="Web-{8BA01C78-612E-C6DD-147F-DDABF517288F}" dt="2023-12-22T13:51:41.586" v="169"/>
          <ac:spMkLst>
            <pc:docMk/>
            <pc:sldMk cId="4158821889" sldId="262"/>
            <ac:spMk id="2" creationId="{75A77742-E0DA-A0B1-FDFF-1A89FDC57AB9}"/>
          </ac:spMkLst>
        </pc:spChg>
        <pc:spChg chg="add del mod">
          <ac:chgData name="Marine GUIDA" userId="S::marine.guida@uca.fr::7d964335-0b5a-4b02-b88e-93a8caae6cfe" providerId="AD" clId="Web-{8BA01C78-612E-C6DD-147F-DDABF517288F}" dt="2023-12-22T13:49:06.997" v="160"/>
          <ac:spMkLst>
            <pc:docMk/>
            <pc:sldMk cId="4158821889" sldId="262"/>
            <ac:spMk id="5" creationId="{BEC8CD20-089B-EE2A-7CEA-610E21E6F628}"/>
          </ac:spMkLst>
        </pc:spChg>
        <pc:spChg chg="add mod">
          <ac:chgData name="Marine GUIDA" userId="S::marine.guida@uca.fr::7d964335-0b5a-4b02-b88e-93a8caae6cfe" providerId="AD" clId="Web-{8BA01C78-612E-C6DD-147F-DDABF517288F}" dt="2023-12-22T13:49:16.717" v="162" actId="1076"/>
          <ac:spMkLst>
            <pc:docMk/>
            <pc:sldMk cId="4158821889" sldId="262"/>
            <ac:spMk id="6" creationId="{C75CCE7F-1866-6DD2-5BEF-5539DB193383}"/>
          </ac:spMkLst>
        </pc:spChg>
        <pc:spChg chg="add mod">
          <ac:chgData name="Marine GUIDA" userId="S::marine.guida@uca.fr::7d964335-0b5a-4b02-b88e-93a8caae6cfe" providerId="AD" clId="Web-{8BA01C78-612E-C6DD-147F-DDABF517288F}" dt="2023-12-22T13:49:50.484" v="164" actId="1076"/>
          <ac:spMkLst>
            <pc:docMk/>
            <pc:sldMk cId="4158821889" sldId="262"/>
            <ac:spMk id="7" creationId="{2F8E2FFE-94F4-4D76-5574-A747472AEE3B}"/>
          </ac:spMkLst>
        </pc:spChg>
        <pc:spChg chg="add mod">
          <ac:chgData name="Marine GUIDA" userId="S::marine.guida@uca.fr::7d964335-0b5a-4b02-b88e-93a8caae6cfe" providerId="AD" clId="Web-{8BA01C78-612E-C6DD-147F-DDABF517288F}" dt="2023-12-22T13:50:03.532" v="166" actId="1076"/>
          <ac:spMkLst>
            <pc:docMk/>
            <pc:sldMk cId="4158821889" sldId="262"/>
            <ac:spMk id="8" creationId="{C3C4385A-D6E9-314F-09F9-1D082B778E4B}"/>
          </ac:spMkLst>
        </pc:spChg>
        <pc:spChg chg="add mod">
          <ac:chgData name="Marine GUIDA" userId="S::marine.guida@uca.fr::7d964335-0b5a-4b02-b88e-93a8caae6cfe" providerId="AD" clId="Web-{8BA01C78-612E-C6DD-147F-DDABF517288F}" dt="2023-12-22T13:51:43.883" v="170"/>
          <ac:spMkLst>
            <pc:docMk/>
            <pc:sldMk cId="4158821889" sldId="262"/>
            <ac:spMk id="9" creationId="{31CA612C-05F1-4E23-6569-5ED9397E926B}"/>
          </ac:spMkLst>
        </pc:spChg>
        <pc:spChg chg="mod">
          <ac:chgData name="Marine GUIDA" userId="S::marine.guida@uca.fr::7d964335-0b5a-4b02-b88e-93a8caae6cfe" providerId="AD" clId="Web-{8BA01C78-612E-C6DD-147F-DDABF517288F}" dt="2023-12-22T13:48:03.680" v="155" actId="1076"/>
          <ac:spMkLst>
            <pc:docMk/>
            <pc:sldMk cId="4158821889" sldId="262"/>
            <ac:spMk id="30" creationId="{7AB62298-247C-4D01-9D97-CBA7C29C167D}"/>
          </ac:spMkLst>
        </pc:spChg>
        <pc:spChg chg="mod">
          <ac:chgData name="Marine GUIDA" userId="S::marine.guida@uca.fr::7d964335-0b5a-4b02-b88e-93a8caae6cfe" providerId="AD" clId="Web-{8BA01C78-612E-C6DD-147F-DDABF517288F}" dt="2023-12-22T13:47:52.852" v="154" actId="1076"/>
          <ac:spMkLst>
            <pc:docMk/>
            <pc:sldMk cId="4158821889" sldId="262"/>
            <ac:spMk id="56" creationId="{EF8966A8-4C50-4E0F-84F4-E63C7F9FD49D}"/>
          </ac:spMkLst>
        </pc:spChg>
        <pc:picChg chg="mod">
          <ac:chgData name="Marine GUIDA" userId="S::marine.guida@uca.fr::7d964335-0b5a-4b02-b88e-93a8caae6cfe" providerId="AD" clId="Web-{8BA01C78-612E-C6DD-147F-DDABF517288F}" dt="2023-12-22T13:48:09.806" v="156" actId="1076"/>
          <ac:picMkLst>
            <pc:docMk/>
            <pc:sldMk cId="4158821889" sldId="262"/>
            <ac:picMk id="3" creationId="{6A8D9487-83D5-4009-85D8-13104BCB6AC4}"/>
          </ac:picMkLst>
        </pc:picChg>
      </pc:sldChg>
    </pc:docChg>
  </pc:docChgLst>
  <pc:docChgLst>
    <pc:chgData name="Marine GUIDA" userId="S::marine.guida@uca.fr::7d964335-0b5a-4b02-b88e-93a8caae6cfe" providerId="AD" clId="Web-{204406EC-C1DE-6157-C3F2-C8D668C71741}"/>
    <pc:docChg chg="addSld modSld">
      <pc:chgData name="Marine GUIDA" userId="S::marine.guida@uca.fr::7d964335-0b5a-4b02-b88e-93a8caae6cfe" providerId="AD" clId="Web-{204406EC-C1DE-6157-C3F2-C8D668C71741}" dt="2024-01-31T10:53:10.763" v="109" actId="20577"/>
      <pc:docMkLst>
        <pc:docMk/>
      </pc:docMkLst>
      <pc:sldChg chg="add">
        <pc:chgData name="Marine GUIDA" userId="S::marine.guida@uca.fr::7d964335-0b5a-4b02-b88e-93a8caae6cfe" providerId="AD" clId="Web-{204406EC-C1DE-6157-C3F2-C8D668C71741}" dt="2024-01-31T10:39:14.527" v="0"/>
        <pc:sldMkLst>
          <pc:docMk/>
          <pc:sldMk cId="3855080031" sldId="263"/>
        </pc:sldMkLst>
      </pc:sldChg>
      <pc:sldChg chg="addSp delSp modSp add">
        <pc:chgData name="Marine GUIDA" userId="S::marine.guida@uca.fr::7d964335-0b5a-4b02-b88e-93a8caae6cfe" providerId="AD" clId="Web-{204406EC-C1DE-6157-C3F2-C8D668C71741}" dt="2024-01-31T10:53:10.763" v="109" actId="20577"/>
        <pc:sldMkLst>
          <pc:docMk/>
          <pc:sldMk cId="229743293" sldId="264"/>
        </pc:sldMkLst>
        <pc:spChg chg="add del mod">
          <ac:chgData name="Marine GUIDA" userId="S::marine.guida@uca.fr::7d964335-0b5a-4b02-b88e-93a8caae6cfe" providerId="AD" clId="Web-{204406EC-C1DE-6157-C3F2-C8D668C71741}" dt="2024-01-31T10:40:34.436" v="9"/>
          <ac:spMkLst>
            <pc:docMk/>
            <pc:sldMk cId="229743293" sldId="264"/>
            <ac:spMk id="9" creationId="{A99B56AD-B015-CF0E-5BDA-4B2308BC1E9C}"/>
          </ac:spMkLst>
        </pc:spChg>
        <pc:spChg chg="add mod">
          <ac:chgData name="Marine GUIDA" userId="S::marine.guida@uca.fr::7d964335-0b5a-4b02-b88e-93a8caae6cfe" providerId="AD" clId="Web-{204406EC-C1DE-6157-C3F2-C8D668C71741}" dt="2024-01-31T10:40:59.797" v="16" actId="1076"/>
          <ac:spMkLst>
            <pc:docMk/>
            <pc:sldMk cId="229743293" sldId="264"/>
            <ac:spMk id="11" creationId="{E7AD488D-32FD-5DD4-C57F-4ADF6637C9E1}"/>
          </ac:spMkLst>
        </pc:spChg>
        <pc:spChg chg="del">
          <ac:chgData name="Marine GUIDA" userId="S::marine.guida@uca.fr::7d964335-0b5a-4b02-b88e-93a8caae6cfe" providerId="AD" clId="Web-{204406EC-C1DE-6157-C3F2-C8D668C71741}" dt="2024-01-31T10:49:01.269" v="73"/>
          <ac:spMkLst>
            <pc:docMk/>
            <pc:sldMk cId="229743293" sldId="264"/>
            <ac:spMk id="12" creationId="{A6594D75-C9D9-4541-8460-8A01D6303E9C}"/>
          </ac:spMkLst>
        </pc:spChg>
        <pc:spChg chg="add mod">
          <ac:chgData name="Marine GUIDA" userId="S::marine.guida@uca.fr::7d964335-0b5a-4b02-b88e-93a8caae6cfe" providerId="AD" clId="Web-{204406EC-C1DE-6157-C3F2-C8D668C71741}" dt="2024-01-31T10:43:07.192" v="36" actId="1076"/>
          <ac:spMkLst>
            <pc:docMk/>
            <pc:sldMk cId="229743293" sldId="264"/>
            <ac:spMk id="20" creationId="{0AC898AE-38DE-5F68-C02E-99DE8B96823C}"/>
          </ac:spMkLst>
        </pc:spChg>
        <pc:spChg chg="mod">
          <ac:chgData name="Marine GUIDA" userId="S::marine.guida@uca.fr::7d964335-0b5a-4b02-b88e-93a8caae6cfe" providerId="AD" clId="Web-{204406EC-C1DE-6157-C3F2-C8D668C71741}" dt="2024-01-31T10:51:35.134" v="94" actId="1076"/>
          <ac:spMkLst>
            <pc:docMk/>
            <pc:sldMk cId="229743293" sldId="264"/>
            <ac:spMk id="21" creationId="{28DAC513-F1FB-4829-9752-BDB61B34CB1A}"/>
          </ac:spMkLst>
        </pc:spChg>
        <pc:spChg chg="add mod">
          <ac:chgData name="Marine GUIDA" userId="S::marine.guida@uca.fr::7d964335-0b5a-4b02-b88e-93a8caae6cfe" providerId="AD" clId="Web-{204406EC-C1DE-6157-C3F2-C8D668C71741}" dt="2024-01-31T10:51:47.588" v="95"/>
          <ac:spMkLst>
            <pc:docMk/>
            <pc:sldMk cId="229743293" sldId="264"/>
            <ac:spMk id="23" creationId="{8045C380-626C-CCBD-406F-AF03CA830F3D}"/>
          </ac:spMkLst>
        </pc:spChg>
        <pc:spChg chg="add mod">
          <ac:chgData name="Marine GUIDA" userId="S::marine.guida@uca.fr::7d964335-0b5a-4b02-b88e-93a8caae6cfe" providerId="AD" clId="Web-{204406EC-C1DE-6157-C3F2-C8D668C71741}" dt="2024-01-31T10:51:51.791" v="96"/>
          <ac:spMkLst>
            <pc:docMk/>
            <pc:sldMk cId="229743293" sldId="264"/>
            <ac:spMk id="25" creationId="{0EE721F4-5722-7AFB-E16F-77EE2A64FE74}"/>
          </ac:spMkLst>
        </pc:spChg>
        <pc:spChg chg="add mod">
          <ac:chgData name="Marine GUIDA" userId="S::marine.guida@uca.fr::7d964335-0b5a-4b02-b88e-93a8caae6cfe" providerId="AD" clId="Web-{204406EC-C1DE-6157-C3F2-C8D668C71741}" dt="2024-01-31T10:52:23.402" v="100" actId="1076"/>
          <ac:spMkLst>
            <pc:docMk/>
            <pc:sldMk cId="229743293" sldId="264"/>
            <ac:spMk id="27" creationId="{4DF7098A-9218-03E1-6A02-4BEE8CC935B5}"/>
          </ac:spMkLst>
        </pc:spChg>
        <pc:spChg chg="mod">
          <ac:chgData name="Marine GUIDA" userId="S::marine.guida@uca.fr::7d964335-0b5a-4b02-b88e-93a8caae6cfe" providerId="AD" clId="Web-{204406EC-C1DE-6157-C3F2-C8D668C71741}" dt="2024-01-31T10:53:10.763" v="109" actId="20577"/>
          <ac:spMkLst>
            <pc:docMk/>
            <pc:sldMk cId="229743293" sldId="264"/>
            <ac:spMk id="30" creationId="{7AB62298-247C-4D01-9D97-CBA7C29C167D}"/>
          </ac:spMkLst>
        </pc:spChg>
        <pc:spChg chg="add mod">
          <ac:chgData name="Marine GUIDA" userId="S::marine.guida@uca.fr::7d964335-0b5a-4b02-b88e-93a8caae6cfe" providerId="AD" clId="Web-{204406EC-C1DE-6157-C3F2-C8D668C71741}" dt="2024-01-31T10:52:37.496" v="101" actId="1076"/>
          <ac:spMkLst>
            <pc:docMk/>
            <pc:sldMk cId="229743293" sldId="264"/>
            <ac:spMk id="31" creationId="{8E9D2444-F869-02DF-C18E-3E1C084C655F}"/>
          </ac:spMkLst>
        </pc:spChg>
        <pc:spChg chg="add mod">
          <ac:chgData name="Marine GUIDA" userId="S::marine.guida@uca.fr::7d964335-0b5a-4b02-b88e-93a8caae6cfe" providerId="AD" clId="Web-{204406EC-C1DE-6157-C3F2-C8D668C71741}" dt="2024-01-31T10:49:18.223" v="76" actId="1076"/>
          <ac:spMkLst>
            <pc:docMk/>
            <pc:sldMk cId="229743293" sldId="264"/>
            <ac:spMk id="34" creationId="{4464CB04-1366-074A-D349-2FC989E71735}"/>
          </ac:spMkLst>
        </pc:spChg>
        <pc:spChg chg="del">
          <ac:chgData name="Marine GUIDA" userId="S::marine.guida@uca.fr::7d964335-0b5a-4b02-b88e-93a8caae6cfe" providerId="AD" clId="Web-{204406EC-C1DE-6157-C3F2-C8D668C71741}" dt="2024-01-31T10:39:41.075" v="2"/>
          <ac:spMkLst>
            <pc:docMk/>
            <pc:sldMk cId="229743293" sldId="264"/>
            <ac:spMk id="56" creationId="{EF8966A8-4C50-4E0F-84F4-E63C7F9FD49D}"/>
          </ac:spMkLst>
        </pc:spChg>
        <pc:picChg chg="mod">
          <ac:chgData name="Marine GUIDA" userId="S::marine.guida@uca.fr::7d964335-0b5a-4b02-b88e-93a8caae6cfe" providerId="AD" clId="Web-{204406EC-C1DE-6157-C3F2-C8D668C71741}" dt="2024-01-31T10:49:23.567" v="77" actId="1076"/>
          <ac:picMkLst>
            <pc:docMk/>
            <pc:sldMk cId="229743293" sldId="264"/>
            <ac:picMk id="3" creationId="{6A8D9487-83D5-4009-85D8-13104BCB6AC4}"/>
          </ac:picMkLst>
        </pc:picChg>
        <pc:picChg chg="del">
          <ac:chgData name="Marine GUIDA" userId="S::marine.guida@uca.fr::7d964335-0b5a-4b02-b88e-93a8caae6cfe" providerId="AD" clId="Web-{204406EC-C1DE-6157-C3F2-C8D668C71741}" dt="2024-01-31T10:41:28.704" v="18"/>
          <ac:picMkLst>
            <pc:docMk/>
            <pc:sldMk cId="229743293" sldId="264"/>
            <ac:picMk id="5" creationId="{54C01E89-DD3F-4AD6-9F7E-914CE59174FA}"/>
          </ac:picMkLst>
        </pc:picChg>
        <pc:picChg chg="mod ord">
          <ac:chgData name="Marine GUIDA" userId="S::marine.guida@uca.fr::7d964335-0b5a-4b02-b88e-93a8caae6cfe" providerId="AD" clId="Web-{204406EC-C1DE-6157-C3F2-C8D668C71741}" dt="2024-01-31T10:44:35.649" v="48" actId="1076"/>
          <ac:picMkLst>
            <pc:docMk/>
            <pc:sldMk cId="229743293" sldId="264"/>
            <ac:picMk id="13" creationId="{8FB68967-69E8-454B-BBAF-D755937B5241}"/>
          </ac:picMkLst>
        </pc:picChg>
        <pc:picChg chg="add del mod ord">
          <ac:chgData name="Marine GUIDA" userId="S::marine.guida@uca.fr::7d964335-0b5a-4b02-b88e-93a8caae6cfe" providerId="AD" clId="Web-{204406EC-C1DE-6157-C3F2-C8D668C71741}" dt="2024-01-31T10:45:19.760" v="54"/>
          <ac:picMkLst>
            <pc:docMk/>
            <pc:sldMk cId="229743293" sldId="264"/>
            <ac:picMk id="18" creationId="{EC2B939E-D809-41FC-6B51-52D8FF611314}"/>
          </ac:picMkLst>
        </pc:picChg>
        <pc:picChg chg="add mod">
          <ac:chgData name="Marine GUIDA" userId="S::marine.guida@uca.fr::7d964335-0b5a-4b02-b88e-93a8caae6cfe" providerId="AD" clId="Web-{204406EC-C1DE-6157-C3F2-C8D668C71741}" dt="2024-01-31T10:52:16.323" v="99" actId="1076"/>
          <ac:picMkLst>
            <pc:docMk/>
            <pc:sldMk cId="229743293" sldId="264"/>
            <ac:picMk id="33" creationId="{E55CFCDC-0D94-52C1-65A4-B5A23E0A86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944D-2A0F-4D56-BFE3-9F5FF31A9E38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8751-4312-4E0E-B852-AF57D98D1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9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8751-4312-4E0E-B852-AF57D98D1E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0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78751-4312-4E0E-B852-AF57D98D1E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3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imie-pcsi-jds.net/polycopies/tp05.pdf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6.jpe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ndedesgrandesecoles.fr/dans-mon-cours-digital-school-of-paris-rythmer-lenseignement-par-les-tp-pour-faciliter-lassimilation-des-competences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journals.openedition.org/ripes/1793?lang=en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https://apui.univ-avignon.fr/ead-tip-6-questionner-les-travaux-pratiques/" TargetMode="External"/><Relationship Id="rId9" Type="http://schemas.openxmlformats.org/officeDocument/2006/relationships/hyperlink" Target="https://eost.unistra.fr/actualites/actualite/travaux-pratiques-de-geophysique-appliquee-a-lhydrologie-sur-la-plateforme-experimentale-sceres" TargetMode="External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244F0-8805-4A43-85B5-8A6F031B6A0C}"/>
              </a:ext>
            </a:extLst>
          </p:cNvPr>
          <p:cNvSpPr/>
          <p:nvPr/>
        </p:nvSpPr>
        <p:spPr>
          <a:xfrm>
            <a:off x="6658252" y="791962"/>
            <a:ext cx="4962618" cy="948061"/>
          </a:xfrm>
          <a:prstGeom prst="rect">
            <a:avLst/>
          </a:prstGeom>
          <a:gradFill flip="none" rotWithShape="1">
            <a:gsLst>
              <a:gs pos="0">
                <a:srgbClr val="0099A2">
                  <a:tint val="66000"/>
                  <a:satMod val="160000"/>
                </a:srgbClr>
              </a:gs>
              <a:gs pos="50000">
                <a:srgbClr val="0099A2">
                  <a:tint val="44500"/>
                  <a:satMod val="160000"/>
                </a:srgbClr>
              </a:gs>
              <a:gs pos="100000">
                <a:srgbClr val="0099A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C28DAC-FB55-4F4F-B4B3-A4B92EB592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7B3EC-1316-488F-BE14-9DE859B8310D}"/>
              </a:ext>
            </a:extLst>
          </p:cNvPr>
          <p:cNvSpPr/>
          <p:nvPr/>
        </p:nvSpPr>
        <p:spPr>
          <a:xfrm>
            <a:off x="301260" y="239696"/>
            <a:ext cx="11589480" cy="6374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875AAAB-E627-981D-EEAF-314934C01D35}"/>
              </a:ext>
            </a:extLst>
          </p:cNvPr>
          <p:cNvSpPr txBox="1"/>
          <p:nvPr/>
        </p:nvSpPr>
        <p:spPr>
          <a:xfrm>
            <a:off x="4301429" y="505906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fr-FR" sz="1400">
              <a:solidFill>
                <a:srgbClr val="008F9B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DAC513-F1FB-4829-9752-BDB61B34CB1A}"/>
              </a:ext>
            </a:extLst>
          </p:cNvPr>
          <p:cNvSpPr/>
          <p:nvPr/>
        </p:nvSpPr>
        <p:spPr>
          <a:xfrm>
            <a:off x="488221" y="820866"/>
            <a:ext cx="5290368" cy="16209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Les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Travaux Pratiques consistent en </a:t>
            </a:r>
            <a:r>
              <a:rPr lang="fr-FR" sz="1200" dirty="0">
                <a:solidFill>
                  <a:srgbClr val="DA0095"/>
                </a:solidFill>
              </a:rPr>
              <a:t>une mise en application 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des connaissances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théoriques et procédurales par </a:t>
            </a:r>
            <a:r>
              <a:rPr lang="fr-FR" sz="1200" b="0" i="0" dirty="0">
                <a:solidFill>
                  <a:srgbClr val="DA0095"/>
                </a:solidFill>
                <a:effectLst/>
              </a:rPr>
              <a:t>la </a:t>
            </a:r>
            <a:r>
              <a:rPr lang="fr-FR" sz="1200" dirty="0">
                <a:solidFill>
                  <a:srgbClr val="DA0095"/>
                </a:solidFill>
              </a:rPr>
              <a:t>manipulation </a:t>
            </a:r>
            <a:r>
              <a:rPr lang="fr-FR" sz="1200" b="0" i="0" dirty="0">
                <a:solidFill>
                  <a:srgbClr val="DA0095"/>
                </a:solidFill>
                <a:effectLst/>
              </a:rPr>
              <a:t>et </a:t>
            </a:r>
            <a:r>
              <a:rPr lang="fr-FR" sz="1200" dirty="0">
                <a:solidFill>
                  <a:srgbClr val="DA0095"/>
                </a:solidFill>
              </a:rPr>
              <a:t>l’expérimentation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Fondés sur l’apprentissage pratique, ils </a:t>
            </a:r>
            <a:r>
              <a:rPr lang="fr-FR" sz="1200" dirty="0">
                <a:solidFill>
                  <a:srgbClr val="DA0095"/>
                </a:solidFill>
              </a:rPr>
              <a:t>mettent en action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les étudiants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leur permettre 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consolider leurs connaissances théoriques et l’apprentissage 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protocoles 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et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gestes professionnels. 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algn="just">
              <a:spcAft>
                <a:spcPts val="400"/>
              </a:spcAft>
            </a:pP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S’ils semblent naturellement propices à l’APC, </a:t>
            </a:r>
            <a:r>
              <a:rPr lang="fr-FR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il est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toutefois </a:t>
            </a:r>
            <a:r>
              <a:rPr lang="fr-FR" sz="1200" b="1" dirty="0">
                <a:solidFill>
                  <a:srgbClr val="DA0095"/>
                </a:solidFill>
              </a:rPr>
              <a:t>nécessaire </a:t>
            </a:r>
            <a:r>
              <a:rPr lang="fr-FR" sz="1200" b="1" i="0" dirty="0">
                <a:solidFill>
                  <a:srgbClr val="DA0095"/>
                </a:solidFill>
                <a:effectLst/>
              </a:rPr>
              <a:t>de </a:t>
            </a:r>
            <a:r>
              <a:rPr lang="fr-FR" sz="1200" b="1" dirty="0">
                <a:solidFill>
                  <a:srgbClr val="DA0095"/>
                </a:solidFill>
              </a:rPr>
              <a:t>problématiser les Travaux Pratiques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pour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veiller </a:t>
            </a:r>
            <a:r>
              <a:rPr lang="fr-FR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à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 que leur mise </a:t>
            </a:r>
            <a:r>
              <a:rPr lang="fr-FR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en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œuvre </a:t>
            </a:r>
            <a:r>
              <a:rPr lang="fr-FR" sz="1200" b="1" dirty="0">
                <a:solidFill>
                  <a:srgbClr val="DA0095"/>
                </a:solidFill>
              </a:rPr>
              <a:t>garantisse un réel développement des compétences</a:t>
            </a:r>
            <a:r>
              <a:rPr lang="fr-FR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étudiants</a:t>
            </a:r>
            <a:r>
              <a:rPr lang="fr-FR" sz="1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B68967-69E8-454B-BBAF-D755937B52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8889" r="18332" b="6997"/>
          <a:stretch/>
        </p:blipFill>
        <p:spPr>
          <a:xfrm rot="4106442">
            <a:off x="5100528" y="2291371"/>
            <a:ext cx="483847" cy="63909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AB62298-247C-4D01-9D97-CBA7C29C167D}"/>
              </a:ext>
            </a:extLst>
          </p:cNvPr>
          <p:cNvSpPr/>
          <p:nvPr/>
        </p:nvSpPr>
        <p:spPr>
          <a:xfrm>
            <a:off x="6535616" y="743798"/>
            <a:ext cx="4969370" cy="574003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99A2"/>
              </a:buClr>
            </a:pP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rgbClr val="0099A2"/>
              </a:buClr>
            </a:pPr>
            <a:r>
              <a:rPr lang="fr-FR" sz="1400" b="1" dirty="0">
                <a:cs typeface="Calibri"/>
              </a:rPr>
              <a:t>COMMENT AMENER LES ÉTUDIANTS À DÉVELOPPER</a:t>
            </a:r>
          </a:p>
          <a:p>
            <a:pPr algn="ctr">
              <a:buClr>
                <a:srgbClr val="0099A2"/>
              </a:buClr>
            </a:pPr>
            <a:r>
              <a:rPr lang="fr-FR" sz="1400" b="1" dirty="0">
                <a:cs typeface="Calibri"/>
              </a:rPr>
              <a:t>LEURS COMPÉTENCES </a:t>
            </a:r>
            <a:r>
              <a:rPr lang="fr-FR" sz="1400" b="1" dirty="0">
                <a:solidFill>
                  <a:schemeClr val="bg1"/>
                </a:solidFill>
                <a:highlight>
                  <a:srgbClr val="DA0095"/>
                </a:highlight>
                <a:cs typeface="Calibri"/>
              </a:rPr>
              <a:t>EN TP </a:t>
            </a:r>
            <a:r>
              <a:rPr lang="fr-FR" sz="1400" b="1" dirty="0">
                <a:cs typeface="Calibri"/>
              </a:rPr>
              <a:t>?</a:t>
            </a:r>
            <a:endParaRPr lang="fr-FR" sz="1400" b="1" dirty="0">
              <a:ea typeface="Calibri"/>
              <a:cs typeface="Calibri"/>
            </a:endParaRPr>
          </a:p>
          <a:p>
            <a:pPr>
              <a:buClr>
                <a:srgbClr val="0099A2"/>
              </a:buClr>
            </a:pP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Arial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En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donnant le choix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entre différentes approches, démarches, solutions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Arial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En envisageant un TP qui se déroule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sur plusieurs séances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, permettant l'entraînement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Arial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En permettant 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une mobilisation et une confrontation de ressources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de plus en plus nombreuses et complexes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Arial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En proposant une expérience, un scénario, un problème qui incite les étudiants à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s’adapter, à aller chercher des informations ou données manquantes, à envisager des protocoles adaptés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 à la problématique</a:t>
            </a:r>
          </a:p>
          <a:p>
            <a:pPr marL="323850" indent="-171450">
              <a:spcBef>
                <a:spcPts val="600"/>
              </a:spcBef>
              <a:buClr>
                <a:srgbClr val="DA0095"/>
              </a:buClr>
              <a:buFont typeface="Arial"/>
              <a:buChar char="•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COMMENT ÉVALUER ?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évaluant 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situation et a posteriori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à l’aide d’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une grille critériée partagée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avec les étudiants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élargissant l’évaluation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 : prendre en compte les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savoir-faire expérimentaux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(manipulations, respect des protocoles, qualité des mesures et de la consignation des résultats), les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savoir-faire rédactionnels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(présentation et interprétation des résultats), les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savoir-être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(planification, autonomie, travail en groupe) et les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savoirs disciplinaires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permettant 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 tutorat, une évaluation par les pairs</a:t>
            </a:r>
          </a:p>
          <a:p>
            <a:pPr marL="323850" indent="-171450" algn="just">
              <a:spcBef>
                <a:spcPts val="600"/>
              </a:spcBef>
              <a:buClr>
                <a:srgbClr val="DA0095"/>
              </a:buClr>
              <a:buFont typeface="Calibri" panose="020B0604020202020204" pitchFamily="34" charset="0"/>
              <a:buChar char="•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donnant 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la possibilité de progresser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(avec une note qui ne prend pas en compte certains critères évalués pour la première fois par exemple)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8D9487-83D5-4009-85D8-13104BCB6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8652">
            <a:off x="6392317" y="820492"/>
            <a:ext cx="526229" cy="653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DD699-F722-43AC-917B-A976A71BEB51}"/>
              </a:ext>
            </a:extLst>
          </p:cNvPr>
          <p:cNvSpPr/>
          <p:nvPr/>
        </p:nvSpPr>
        <p:spPr>
          <a:xfrm>
            <a:off x="5921750" y="0"/>
            <a:ext cx="376202" cy="6858000"/>
          </a:xfrm>
          <a:prstGeom prst="rect">
            <a:avLst/>
          </a:prstGeom>
          <a:solidFill>
            <a:srgbClr val="17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4B5D68-45AA-4A30-AD35-EBC3CDD2CA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351375" y="6108403"/>
            <a:ext cx="500498" cy="48838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E9C8E90-EDEA-4E53-94B9-D28D6649B405}"/>
              </a:ext>
            </a:extLst>
          </p:cNvPr>
          <p:cNvSpPr txBox="1"/>
          <p:nvPr/>
        </p:nvSpPr>
        <p:spPr>
          <a:xfrm>
            <a:off x="4223987" y="6569195"/>
            <a:ext cx="37433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Pôle IPPA – Université Clermont Auvergne – Février 2024</a:t>
            </a:r>
            <a:endParaRPr lang="fr-FR" dirty="0"/>
          </a:p>
        </p:txBody>
      </p:sp>
      <p:pic>
        <p:nvPicPr>
          <p:cNvPr id="16" name="Image 15" descr="by-nc-nd.eu">
            <a:extLst>
              <a:ext uri="{FF2B5EF4-FFF2-40B4-BE49-F238E27FC236}">
                <a16:creationId xmlns:a16="http://schemas.microsoft.com/office/drawing/2014/main" id="{B153F3B7-0557-48A8-977C-A3C0987D8F5E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2" y="6374846"/>
            <a:ext cx="652951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E7AD488D-32FD-5DD4-C57F-4ADF6637C9E1}"/>
              </a:ext>
            </a:extLst>
          </p:cNvPr>
          <p:cNvSpPr txBox="1">
            <a:spLocks/>
          </p:cNvSpPr>
          <p:nvPr/>
        </p:nvSpPr>
        <p:spPr>
          <a:xfrm>
            <a:off x="651882" y="356545"/>
            <a:ext cx="4967297" cy="4606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Les Travaux Pratiques​ et l'APC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C898AE-38DE-5F68-C02E-99DE8B96823C}"/>
              </a:ext>
            </a:extLst>
          </p:cNvPr>
          <p:cNvSpPr/>
          <p:nvPr/>
        </p:nvSpPr>
        <p:spPr>
          <a:xfrm>
            <a:off x="301260" y="2413835"/>
            <a:ext cx="562048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3 EXEMPLES DE SITUATIONS PROPICES </a:t>
            </a: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AU DÉVELOPPEMENT DES COMPÉTENCES EN TP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3" name="Rectangle : coins arrondis 451">
            <a:extLst>
              <a:ext uri="{FF2B5EF4-FFF2-40B4-BE49-F238E27FC236}">
                <a16:creationId xmlns:a16="http://schemas.microsoft.com/office/drawing/2014/main" id="{8045C380-626C-CCBD-406F-AF03CA830F3D}"/>
              </a:ext>
            </a:extLst>
          </p:cNvPr>
          <p:cNvSpPr/>
          <p:nvPr/>
        </p:nvSpPr>
        <p:spPr>
          <a:xfrm>
            <a:off x="391562" y="2999466"/>
            <a:ext cx="3103447" cy="1451508"/>
          </a:xfrm>
          <a:custGeom>
            <a:avLst/>
            <a:gdLst>
              <a:gd name="connsiteX0" fmla="*/ 0 w 3639670"/>
              <a:gd name="connsiteY0" fmla="*/ 276417 h 1658470"/>
              <a:gd name="connsiteX1" fmla="*/ 276417 w 3639670"/>
              <a:gd name="connsiteY1" fmla="*/ 0 h 1658470"/>
              <a:gd name="connsiteX2" fmla="*/ 862916 w 3639670"/>
              <a:gd name="connsiteY2" fmla="*/ 0 h 1658470"/>
              <a:gd name="connsiteX3" fmla="*/ 1480283 w 3639670"/>
              <a:gd name="connsiteY3" fmla="*/ 0 h 1658470"/>
              <a:gd name="connsiteX4" fmla="*/ 2128519 w 3639670"/>
              <a:gd name="connsiteY4" fmla="*/ 0 h 1658470"/>
              <a:gd name="connsiteX5" fmla="*/ 2807623 w 3639670"/>
              <a:gd name="connsiteY5" fmla="*/ 0 h 1658470"/>
              <a:gd name="connsiteX6" fmla="*/ 3363253 w 3639670"/>
              <a:gd name="connsiteY6" fmla="*/ 0 h 1658470"/>
              <a:gd name="connsiteX7" fmla="*/ 3639670 w 3639670"/>
              <a:gd name="connsiteY7" fmla="*/ 276417 h 1658470"/>
              <a:gd name="connsiteX8" fmla="*/ 3639670 w 3639670"/>
              <a:gd name="connsiteY8" fmla="*/ 807122 h 1658470"/>
              <a:gd name="connsiteX9" fmla="*/ 3639670 w 3639670"/>
              <a:gd name="connsiteY9" fmla="*/ 1382053 h 1658470"/>
              <a:gd name="connsiteX10" fmla="*/ 3363253 w 3639670"/>
              <a:gd name="connsiteY10" fmla="*/ 1658470 h 1658470"/>
              <a:gd name="connsiteX11" fmla="*/ 2807623 w 3639670"/>
              <a:gd name="connsiteY11" fmla="*/ 1658470 h 1658470"/>
              <a:gd name="connsiteX12" fmla="*/ 2282860 w 3639670"/>
              <a:gd name="connsiteY12" fmla="*/ 1658470 h 1658470"/>
              <a:gd name="connsiteX13" fmla="*/ 1634625 w 3639670"/>
              <a:gd name="connsiteY13" fmla="*/ 1658470 h 1658470"/>
              <a:gd name="connsiteX14" fmla="*/ 986389 w 3639670"/>
              <a:gd name="connsiteY14" fmla="*/ 1658470 h 1658470"/>
              <a:gd name="connsiteX15" fmla="*/ 276417 w 3639670"/>
              <a:gd name="connsiteY15" fmla="*/ 1658470 h 1658470"/>
              <a:gd name="connsiteX16" fmla="*/ 0 w 3639670"/>
              <a:gd name="connsiteY16" fmla="*/ 1382053 h 1658470"/>
              <a:gd name="connsiteX17" fmla="*/ 0 w 3639670"/>
              <a:gd name="connsiteY17" fmla="*/ 840291 h 1658470"/>
              <a:gd name="connsiteX18" fmla="*/ 0 w 3639670"/>
              <a:gd name="connsiteY18" fmla="*/ 276417 h 16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9670" h="1658470" fill="none" extrusionOk="0">
                <a:moveTo>
                  <a:pt x="0" y="276417"/>
                </a:moveTo>
                <a:cubicBezTo>
                  <a:pt x="6174" y="129330"/>
                  <a:pt x="119628" y="-3360"/>
                  <a:pt x="276417" y="0"/>
                </a:cubicBezTo>
                <a:cubicBezTo>
                  <a:pt x="546882" y="-27563"/>
                  <a:pt x="727019" y="12653"/>
                  <a:pt x="862916" y="0"/>
                </a:cubicBezTo>
                <a:cubicBezTo>
                  <a:pt x="998813" y="-12653"/>
                  <a:pt x="1277801" y="-8362"/>
                  <a:pt x="1480283" y="0"/>
                </a:cubicBezTo>
                <a:cubicBezTo>
                  <a:pt x="1682765" y="8362"/>
                  <a:pt x="1881608" y="26953"/>
                  <a:pt x="2128519" y="0"/>
                </a:cubicBezTo>
                <a:cubicBezTo>
                  <a:pt x="2375430" y="-26953"/>
                  <a:pt x="2572749" y="16317"/>
                  <a:pt x="2807623" y="0"/>
                </a:cubicBezTo>
                <a:cubicBezTo>
                  <a:pt x="3042497" y="-16317"/>
                  <a:pt x="3229195" y="25837"/>
                  <a:pt x="3363253" y="0"/>
                </a:cubicBezTo>
                <a:cubicBezTo>
                  <a:pt x="3519201" y="-7077"/>
                  <a:pt x="3617606" y="116691"/>
                  <a:pt x="3639670" y="276417"/>
                </a:cubicBezTo>
                <a:cubicBezTo>
                  <a:pt x="3619669" y="444937"/>
                  <a:pt x="3654914" y="626871"/>
                  <a:pt x="3639670" y="807122"/>
                </a:cubicBezTo>
                <a:cubicBezTo>
                  <a:pt x="3624426" y="987373"/>
                  <a:pt x="3653509" y="1161893"/>
                  <a:pt x="3639670" y="1382053"/>
                </a:cubicBezTo>
                <a:cubicBezTo>
                  <a:pt x="3655450" y="1550263"/>
                  <a:pt x="3522782" y="1646415"/>
                  <a:pt x="3363253" y="1658470"/>
                </a:cubicBezTo>
                <a:cubicBezTo>
                  <a:pt x="3179869" y="1632294"/>
                  <a:pt x="2965980" y="1635250"/>
                  <a:pt x="2807623" y="1658470"/>
                </a:cubicBezTo>
                <a:cubicBezTo>
                  <a:pt x="2649266" y="1681691"/>
                  <a:pt x="2523068" y="1677980"/>
                  <a:pt x="2282860" y="1658470"/>
                </a:cubicBezTo>
                <a:cubicBezTo>
                  <a:pt x="2042652" y="1638960"/>
                  <a:pt x="1901590" y="1681635"/>
                  <a:pt x="1634625" y="1658470"/>
                </a:cubicBezTo>
                <a:cubicBezTo>
                  <a:pt x="1367661" y="1635305"/>
                  <a:pt x="1125461" y="1633837"/>
                  <a:pt x="986389" y="1658470"/>
                </a:cubicBezTo>
                <a:cubicBezTo>
                  <a:pt x="847317" y="1683103"/>
                  <a:pt x="531815" y="1640830"/>
                  <a:pt x="276417" y="1658470"/>
                </a:cubicBezTo>
                <a:cubicBezTo>
                  <a:pt x="118914" y="1653261"/>
                  <a:pt x="-34063" y="1520635"/>
                  <a:pt x="0" y="1382053"/>
                </a:cubicBezTo>
                <a:cubicBezTo>
                  <a:pt x="-26076" y="1207340"/>
                  <a:pt x="-18620" y="1095569"/>
                  <a:pt x="0" y="840291"/>
                </a:cubicBezTo>
                <a:cubicBezTo>
                  <a:pt x="18620" y="585013"/>
                  <a:pt x="25421" y="420189"/>
                  <a:pt x="0" y="276417"/>
                </a:cubicBezTo>
                <a:close/>
              </a:path>
              <a:path w="3639670" h="1658470" stroke="0" extrusionOk="0">
                <a:moveTo>
                  <a:pt x="0" y="276417"/>
                </a:moveTo>
                <a:cubicBezTo>
                  <a:pt x="-9108" y="95166"/>
                  <a:pt x="108057" y="1352"/>
                  <a:pt x="276417" y="0"/>
                </a:cubicBezTo>
                <a:cubicBezTo>
                  <a:pt x="454329" y="29576"/>
                  <a:pt x="716174" y="-3568"/>
                  <a:pt x="955521" y="0"/>
                </a:cubicBezTo>
                <a:cubicBezTo>
                  <a:pt x="1194868" y="3568"/>
                  <a:pt x="1306051" y="4978"/>
                  <a:pt x="1603756" y="0"/>
                </a:cubicBezTo>
                <a:cubicBezTo>
                  <a:pt x="1901461" y="-4978"/>
                  <a:pt x="1957190" y="-5244"/>
                  <a:pt x="2128519" y="0"/>
                </a:cubicBezTo>
                <a:cubicBezTo>
                  <a:pt x="2299848" y="5244"/>
                  <a:pt x="2436597" y="22946"/>
                  <a:pt x="2684149" y="0"/>
                </a:cubicBezTo>
                <a:cubicBezTo>
                  <a:pt x="2931701" y="-22946"/>
                  <a:pt x="3168912" y="11987"/>
                  <a:pt x="3363253" y="0"/>
                </a:cubicBezTo>
                <a:cubicBezTo>
                  <a:pt x="3506477" y="13624"/>
                  <a:pt x="3641525" y="130557"/>
                  <a:pt x="3639670" y="276417"/>
                </a:cubicBezTo>
                <a:cubicBezTo>
                  <a:pt x="3636312" y="403420"/>
                  <a:pt x="3659594" y="627452"/>
                  <a:pt x="3639670" y="796066"/>
                </a:cubicBezTo>
                <a:cubicBezTo>
                  <a:pt x="3619746" y="964680"/>
                  <a:pt x="3662808" y="1096634"/>
                  <a:pt x="3639670" y="1382053"/>
                </a:cubicBezTo>
                <a:cubicBezTo>
                  <a:pt x="3615701" y="1520034"/>
                  <a:pt x="3543561" y="1666603"/>
                  <a:pt x="3363253" y="1658470"/>
                </a:cubicBezTo>
                <a:cubicBezTo>
                  <a:pt x="3124905" y="1641278"/>
                  <a:pt x="3078015" y="1676884"/>
                  <a:pt x="2807623" y="1658470"/>
                </a:cubicBezTo>
                <a:cubicBezTo>
                  <a:pt x="2537231" y="1640057"/>
                  <a:pt x="2412942" y="1646821"/>
                  <a:pt x="2251992" y="1658470"/>
                </a:cubicBezTo>
                <a:cubicBezTo>
                  <a:pt x="2091042" y="1670119"/>
                  <a:pt x="1814111" y="1671167"/>
                  <a:pt x="1603756" y="1658470"/>
                </a:cubicBezTo>
                <a:cubicBezTo>
                  <a:pt x="1393401" y="1645773"/>
                  <a:pt x="1134569" y="1677458"/>
                  <a:pt x="955521" y="1658470"/>
                </a:cubicBezTo>
                <a:cubicBezTo>
                  <a:pt x="776474" y="1639482"/>
                  <a:pt x="613220" y="1669406"/>
                  <a:pt x="276417" y="1658470"/>
                </a:cubicBezTo>
                <a:cubicBezTo>
                  <a:pt x="108924" y="1647292"/>
                  <a:pt x="-88" y="1554309"/>
                  <a:pt x="0" y="1382053"/>
                </a:cubicBezTo>
                <a:cubicBezTo>
                  <a:pt x="5991" y="1134407"/>
                  <a:pt x="-8279" y="1028402"/>
                  <a:pt x="0" y="840291"/>
                </a:cubicBezTo>
                <a:cubicBezTo>
                  <a:pt x="8279" y="652180"/>
                  <a:pt x="-23465" y="430187"/>
                  <a:pt x="0" y="27641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DA00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Le TP est inclus dans une démarche d'APP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/>
                <a:cs typeface="Calibri"/>
              </a:rPr>
              <a:t>-&gt; les étudiants conçoivent, réalisent un protocole expérimental et interprètent ses résultats pour résoudre un problème ou réaliser une production dans le cadre d'un projet </a:t>
            </a:r>
          </a:p>
        </p:txBody>
      </p:sp>
      <p:sp>
        <p:nvSpPr>
          <p:cNvPr id="25" name="Rectangle : coins arrondis 449">
            <a:extLst>
              <a:ext uri="{FF2B5EF4-FFF2-40B4-BE49-F238E27FC236}">
                <a16:creationId xmlns:a16="http://schemas.microsoft.com/office/drawing/2014/main" id="{0EE721F4-5722-7AFB-E16F-77EE2A64FE74}"/>
              </a:ext>
            </a:extLst>
          </p:cNvPr>
          <p:cNvSpPr/>
          <p:nvPr/>
        </p:nvSpPr>
        <p:spPr>
          <a:xfrm>
            <a:off x="3682162" y="2961838"/>
            <a:ext cx="2088776" cy="1658470"/>
          </a:xfrm>
          <a:custGeom>
            <a:avLst/>
            <a:gdLst>
              <a:gd name="connsiteX0" fmla="*/ 0 w 2850776"/>
              <a:gd name="connsiteY0" fmla="*/ 276417 h 1658470"/>
              <a:gd name="connsiteX1" fmla="*/ 276417 w 2850776"/>
              <a:gd name="connsiteY1" fmla="*/ 0 h 1658470"/>
              <a:gd name="connsiteX2" fmla="*/ 804944 w 2850776"/>
              <a:gd name="connsiteY2" fmla="*/ 0 h 1658470"/>
              <a:gd name="connsiteX3" fmla="*/ 1310491 w 2850776"/>
              <a:gd name="connsiteY3" fmla="*/ 0 h 1658470"/>
              <a:gd name="connsiteX4" fmla="*/ 1884976 w 2850776"/>
              <a:gd name="connsiteY4" fmla="*/ 0 h 1658470"/>
              <a:gd name="connsiteX5" fmla="*/ 2574359 w 2850776"/>
              <a:gd name="connsiteY5" fmla="*/ 0 h 1658470"/>
              <a:gd name="connsiteX6" fmla="*/ 2850776 w 2850776"/>
              <a:gd name="connsiteY6" fmla="*/ 276417 h 1658470"/>
              <a:gd name="connsiteX7" fmla="*/ 2850776 w 2850776"/>
              <a:gd name="connsiteY7" fmla="*/ 796066 h 1658470"/>
              <a:gd name="connsiteX8" fmla="*/ 2850776 w 2850776"/>
              <a:gd name="connsiteY8" fmla="*/ 1382053 h 1658470"/>
              <a:gd name="connsiteX9" fmla="*/ 2574359 w 2850776"/>
              <a:gd name="connsiteY9" fmla="*/ 1658470 h 1658470"/>
              <a:gd name="connsiteX10" fmla="*/ 1976894 w 2850776"/>
              <a:gd name="connsiteY10" fmla="*/ 1658470 h 1658470"/>
              <a:gd name="connsiteX11" fmla="*/ 1471347 w 2850776"/>
              <a:gd name="connsiteY11" fmla="*/ 1658470 h 1658470"/>
              <a:gd name="connsiteX12" fmla="*/ 919841 w 2850776"/>
              <a:gd name="connsiteY12" fmla="*/ 1658470 h 1658470"/>
              <a:gd name="connsiteX13" fmla="*/ 276417 w 2850776"/>
              <a:gd name="connsiteY13" fmla="*/ 1658470 h 1658470"/>
              <a:gd name="connsiteX14" fmla="*/ 0 w 2850776"/>
              <a:gd name="connsiteY14" fmla="*/ 1382053 h 1658470"/>
              <a:gd name="connsiteX15" fmla="*/ 0 w 2850776"/>
              <a:gd name="connsiteY15" fmla="*/ 807122 h 1658470"/>
              <a:gd name="connsiteX16" fmla="*/ 0 w 2850776"/>
              <a:gd name="connsiteY16" fmla="*/ 276417 h 16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50776" h="1658470" fill="none" extrusionOk="0">
                <a:moveTo>
                  <a:pt x="0" y="276417"/>
                </a:moveTo>
                <a:cubicBezTo>
                  <a:pt x="7014" y="112776"/>
                  <a:pt x="111048" y="29541"/>
                  <a:pt x="276417" y="0"/>
                </a:cubicBezTo>
                <a:cubicBezTo>
                  <a:pt x="400156" y="17950"/>
                  <a:pt x="627317" y="16557"/>
                  <a:pt x="804944" y="0"/>
                </a:cubicBezTo>
                <a:cubicBezTo>
                  <a:pt x="982571" y="-16557"/>
                  <a:pt x="1160471" y="24855"/>
                  <a:pt x="1310491" y="0"/>
                </a:cubicBezTo>
                <a:cubicBezTo>
                  <a:pt x="1460511" y="-24855"/>
                  <a:pt x="1742292" y="-27924"/>
                  <a:pt x="1884976" y="0"/>
                </a:cubicBezTo>
                <a:cubicBezTo>
                  <a:pt x="2027660" y="27924"/>
                  <a:pt x="2235580" y="-24977"/>
                  <a:pt x="2574359" y="0"/>
                </a:cubicBezTo>
                <a:cubicBezTo>
                  <a:pt x="2706317" y="-2156"/>
                  <a:pt x="2815611" y="133701"/>
                  <a:pt x="2850776" y="276417"/>
                </a:cubicBezTo>
                <a:cubicBezTo>
                  <a:pt x="2829823" y="472688"/>
                  <a:pt x="2852303" y="659214"/>
                  <a:pt x="2850776" y="796066"/>
                </a:cubicBezTo>
                <a:cubicBezTo>
                  <a:pt x="2849249" y="932918"/>
                  <a:pt x="2878489" y="1261677"/>
                  <a:pt x="2850776" y="1382053"/>
                </a:cubicBezTo>
                <a:cubicBezTo>
                  <a:pt x="2860727" y="1503015"/>
                  <a:pt x="2739109" y="1664630"/>
                  <a:pt x="2574359" y="1658470"/>
                </a:cubicBezTo>
                <a:cubicBezTo>
                  <a:pt x="2403726" y="1670915"/>
                  <a:pt x="2242509" y="1648388"/>
                  <a:pt x="1976894" y="1658470"/>
                </a:cubicBezTo>
                <a:cubicBezTo>
                  <a:pt x="1711280" y="1668552"/>
                  <a:pt x="1644890" y="1636353"/>
                  <a:pt x="1471347" y="1658470"/>
                </a:cubicBezTo>
                <a:cubicBezTo>
                  <a:pt x="1297804" y="1680587"/>
                  <a:pt x="1183431" y="1676546"/>
                  <a:pt x="919841" y="1658470"/>
                </a:cubicBezTo>
                <a:cubicBezTo>
                  <a:pt x="656251" y="1640394"/>
                  <a:pt x="501911" y="1656287"/>
                  <a:pt x="276417" y="1658470"/>
                </a:cubicBezTo>
                <a:cubicBezTo>
                  <a:pt x="105064" y="1641809"/>
                  <a:pt x="10184" y="1542434"/>
                  <a:pt x="0" y="1382053"/>
                </a:cubicBezTo>
                <a:cubicBezTo>
                  <a:pt x="22982" y="1254797"/>
                  <a:pt x="-3190" y="1082570"/>
                  <a:pt x="0" y="807122"/>
                </a:cubicBezTo>
                <a:cubicBezTo>
                  <a:pt x="3190" y="531674"/>
                  <a:pt x="23629" y="477653"/>
                  <a:pt x="0" y="276417"/>
                </a:cubicBezTo>
                <a:close/>
              </a:path>
              <a:path w="2850776" h="1658470" stroke="0" extrusionOk="0">
                <a:moveTo>
                  <a:pt x="0" y="276417"/>
                </a:moveTo>
                <a:cubicBezTo>
                  <a:pt x="-9108" y="95166"/>
                  <a:pt x="108057" y="1352"/>
                  <a:pt x="276417" y="0"/>
                </a:cubicBezTo>
                <a:cubicBezTo>
                  <a:pt x="545046" y="-7405"/>
                  <a:pt x="711693" y="-28905"/>
                  <a:pt x="896861" y="0"/>
                </a:cubicBezTo>
                <a:cubicBezTo>
                  <a:pt x="1082029" y="28905"/>
                  <a:pt x="1263622" y="-13132"/>
                  <a:pt x="1494326" y="0"/>
                </a:cubicBezTo>
                <a:cubicBezTo>
                  <a:pt x="1725030" y="13132"/>
                  <a:pt x="1861132" y="-18836"/>
                  <a:pt x="1999874" y="0"/>
                </a:cubicBezTo>
                <a:cubicBezTo>
                  <a:pt x="2138616" y="18836"/>
                  <a:pt x="2335767" y="24062"/>
                  <a:pt x="2574359" y="0"/>
                </a:cubicBezTo>
                <a:cubicBezTo>
                  <a:pt x="2704906" y="-19808"/>
                  <a:pt x="2873060" y="98332"/>
                  <a:pt x="2850776" y="276417"/>
                </a:cubicBezTo>
                <a:cubicBezTo>
                  <a:pt x="2867254" y="425761"/>
                  <a:pt x="2827070" y="691068"/>
                  <a:pt x="2850776" y="796066"/>
                </a:cubicBezTo>
                <a:cubicBezTo>
                  <a:pt x="2874482" y="901064"/>
                  <a:pt x="2836558" y="1246146"/>
                  <a:pt x="2850776" y="1382053"/>
                </a:cubicBezTo>
                <a:cubicBezTo>
                  <a:pt x="2849425" y="1543992"/>
                  <a:pt x="2703382" y="1651607"/>
                  <a:pt x="2574359" y="1658470"/>
                </a:cubicBezTo>
                <a:cubicBezTo>
                  <a:pt x="2402463" y="1639779"/>
                  <a:pt x="2178044" y="1637837"/>
                  <a:pt x="2045832" y="1658470"/>
                </a:cubicBezTo>
                <a:cubicBezTo>
                  <a:pt x="1913620" y="1679103"/>
                  <a:pt x="1606112" y="1652038"/>
                  <a:pt x="1448367" y="1658470"/>
                </a:cubicBezTo>
                <a:cubicBezTo>
                  <a:pt x="1290623" y="1664902"/>
                  <a:pt x="1176954" y="1636625"/>
                  <a:pt x="919841" y="1658470"/>
                </a:cubicBezTo>
                <a:cubicBezTo>
                  <a:pt x="662728" y="1680315"/>
                  <a:pt x="502877" y="1638287"/>
                  <a:pt x="276417" y="1658470"/>
                </a:cubicBezTo>
                <a:cubicBezTo>
                  <a:pt x="133522" y="1630779"/>
                  <a:pt x="8604" y="1549782"/>
                  <a:pt x="0" y="1382053"/>
                </a:cubicBezTo>
                <a:cubicBezTo>
                  <a:pt x="-10213" y="1243964"/>
                  <a:pt x="-2432" y="1017808"/>
                  <a:pt x="0" y="862404"/>
                </a:cubicBezTo>
                <a:cubicBezTo>
                  <a:pt x="2432" y="707000"/>
                  <a:pt x="-19457" y="428453"/>
                  <a:pt x="0" y="27641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DA00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Les informations nécessaires à la réalisation du TP et/ou le protocole sont incomplets</a:t>
            </a:r>
            <a:endParaRPr lang="fr-FR" sz="120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 panose="020F0502020204030204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algn="just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/>
                <a:cs typeface="Calibri"/>
              </a:rPr>
              <a:t>-&gt; les étudiants les complètent de façon autonome avant ou pendant le TP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27" name="Rectangle : coins arrondis 452">
            <a:extLst>
              <a:ext uri="{FF2B5EF4-FFF2-40B4-BE49-F238E27FC236}">
                <a16:creationId xmlns:a16="http://schemas.microsoft.com/office/drawing/2014/main" id="{4DF7098A-9218-03E1-6A02-4BEE8CC935B5}"/>
              </a:ext>
            </a:extLst>
          </p:cNvPr>
          <p:cNvSpPr/>
          <p:nvPr/>
        </p:nvSpPr>
        <p:spPr>
          <a:xfrm>
            <a:off x="1246658" y="5157098"/>
            <a:ext cx="4514557" cy="1065804"/>
          </a:xfrm>
          <a:custGeom>
            <a:avLst/>
            <a:gdLst>
              <a:gd name="connsiteX0" fmla="*/ 0 w 3639668"/>
              <a:gd name="connsiteY0" fmla="*/ 276417 h 1658470"/>
              <a:gd name="connsiteX1" fmla="*/ 276417 w 3639668"/>
              <a:gd name="connsiteY1" fmla="*/ 0 h 1658470"/>
              <a:gd name="connsiteX2" fmla="*/ 862915 w 3639668"/>
              <a:gd name="connsiteY2" fmla="*/ 0 h 1658470"/>
              <a:gd name="connsiteX3" fmla="*/ 1480282 w 3639668"/>
              <a:gd name="connsiteY3" fmla="*/ 0 h 1658470"/>
              <a:gd name="connsiteX4" fmla="*/ 2128517 w 3639668"/>
              <a:gd name="connsiteY4" fmla="*/ 0 h 1658470"/>
              <a:gd name="connsiteX5" fmla="*/ 2807621 w 3639668"/>
              <a:gd name="connsiteY5" fmla="*/ 0 h 1658470"/>
              <a:gd name="connsiteX6" fmla="*/ 3363251 w 3639668"/>
              <a:gd name="connsiteY6" fmla="*/ 0 h 1658470"/>
              <a:gd name="connsiteX7" fmla="*/ 3639668 w 3639668"/>
              <a:gd name="connsiteY7" fmla="*/ 276417 h 1658470"/>
              <a:gd name="connsiteX8" fmla="*/ 3639668 w 3639668"/>
              <a:gd name="connsiteY8" fmla="*/ 807122 h 1658470"/>
              <a:gd name="connsiteX9" fmla="*/ 3639668 w 3639668"/>
              <a:gd name="connsiteY9" fmla="*/ 1382053 h 1658470"/>
              <a:gd name="connsiteX10" fmla="*/ 3363251 w 3639668"/>
              <a:gd name="connsiteY10" fmla="*/ 1658470 h 1658470"/>
              <a:gd name="connsiteX11" fmla="*/ 2807621 w 3639668"/>
              <a:gd name="connsiteY11" fmla="*/ 1658470 h 1658470"/>
              <a:gd name="connsiteX12" fmla="*/ 2282859 w 3639668"/>
              <a:gd name="connsiteY12" fmla="*/ 1658470 h 1658470"/>
              <a:gd name="connsiteX13" fmla="*/ 1634624 w 3639668"/>
              <a:gd name="connsiteY13" fmla="*/ 1658470 h 1658470"/>
              <a:gd name="connsiteX14" fmla="*/ 986389 w 3639668"/>
              <a:gd name="connsiteY14" fmla="*/ 1658470 h 1658470"/>
              <a:gd name="connsiteX15" fmla="*/ 276417 w 3639668"/>
              <a:gd name="connsiteY15" fmla="*/ 1658470 h 1658470"/>
              <a:gd name="connsiteX16" fmla="*/ 0 w 3639668"/>
              <a:gd name="connsiteY16" fmla="*/ 1382053 h 1658470"/>
              <a:gd name="connsiteX17" fmla="*/ 0 w 3639668"/>
              <a:gd name="connsiteY17" fmla="*/ 840291 h 1658470"/>
              <a:gd name="connsiteX18" fmla="*/ 0 w 3639668"/>
              <a:gd name="connsiteY18" fmla="*/ 276417 h 16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9668" h="1658470" fill="none" extrusionOk="0">
                <a:moveTo>
                  <a:pt x="0" y="276417"/>
                </a:moveTo>
                <a:cubicBezTo>
                  <a:pt x="6174" y="129330"/>
                  <a:pt x="119628" y="-3360"/>
                  <a:pt x="276417" y="0"/>
                </a:cubicBezTo>
                <a:cubicBezTo>
                  <a:pt x="552936" y="-21328"/>
                  <a:pt x="728079" y="16557"/>
                  <a:pt x="862915" y="0"/>
                </a:cubicBezTo>
                <a:cubicBezTo>
                  <a:pt x="997751" y="-16557"/>
                  <a:pt x="1277800" y="-8362"/>
                  <a:pt x="1480282" y="0"/>
                </a:cubicBezTo>
                <a:cubicBezTo>
                  <a:pt x="1682764" y="8362"/>
                  <a:pt x="1882250" y="29695"/>
                  <a:pt x="2128517" y="0"/>
                </a:cubicBezTo>
                <a:cubicBezTo>
                  <a:pt x="2374785" y="-29695"/>
                  <a:pt x="2572747" y="16317"/>
                  <a:pt x="2807621" y="0"/>
                </a:cubicBezTo>
                <a:cubicBezTo>
                  <a:pt x="3042495" y="-16317"/>
                  <a:pt x="3229193" y="25837"/>
                  <a:pt x="3363251" y="0"/>
                </a:cubicBezTo>
                <a:cubicBezTo>
                  <a:pt x="3519199" y="-7077"/>
                  <a:pt x="3617604" y="116691"/>
                  <a:pt x="3639668" y="276417"/>
                </a:cubicBezTo>
                <a:cubicBezTo>
                  <a:pt x="3619667" y="444937"/>
                  <a:pt x="3654912" y="626871"/>
                  <a:pt x="3639668" y="807122"/>
                </a:cubicBezTo>
                <a:cubicBezTo>
                  <a:pt x="3624424" y="987373"/>
                  <a:pt x="3653507" y="1161893"/>
                  <a:pt x="3639668" y="1382053"/>
                </a:cubicBezTo>
                <a:cubicBezTo>
                  <a:pt x="3655448" y="1550263"/>
                  <a:pt x="3522780" y="1646415"/>
                  <a:pt x="3363251" y="1658470"/>
                </a:cubicBezTo>
                <a:cubicBezTo>
                  <a:pt x="3179867" y="1632294"/>
                  <a:pt x="2965978" y="1635250"/>
                  <a:pt x="2807621" y="1658470"/>
                </a:cubicBezTo>
                <a:cubicBezTo>
                  <a:pt x="2649264" y="1681691"/>
                  <a:pt x="2518626" y="1671122"/>
                  <a:pt x="2282859" y="1658470"/>
                </a:cubicBezTo>
                <a:cubicBezTo>
                  <a:pt x="2047092" y="1645818"/>
                  <a:pt x="1901589" y="1681635"/>
                  <a:pt x="1634624" y="1658470"/>
                </a:cubicBezTo>
                <a:cubicBezTo>
                  <a:pt x="1367660" y="1635305"/>
                  <a:pt x="1124606" y="1633070"/>
                  <a:pt x="986389" y="1658470"/>
                </a:cubicBezTo>
                <a:cubicBezTo>
                  <a:pt x="848172" y="1683870"/>
                  <a:pt x="531815" y="1640830"/>
                  <a:pt x="276417" y="1658470"/>
                </a:cubicBezTo>
                <a:cubicBezTo>
                  <a:pt x="118914" y="1653261"/>
                  <a:pt x="-34063" y="1520635"/>
                  <a:pt x="0" y="1382053"/>
                </a:cubicBezTo>
                <a:cubicBezTo>
                  <a:pt x="-26076" y="1207340"/>
                  <a:pt x="-18620" y="1095569"/>
                  <a:pt x="0" y="840291"/>
                </a:cubicBezTo>
                <a:cubicBezTo>
                  <a:pt x="18620" y="585013"/>
                  <a:pt x="25421" y="420189"/>
                  <a:pt x="0" y="276417"/>
                </a:cubicBezTo>
                <a:close/>
              </a:path>
              <a:path w="3639668" h="1658470" stroke="0" extrusionOk="0">
                <a:moveTo>
                  <a:pt x="0" y="276417"/>
                </a:moveTo>
                <a:cubicBezTo>
                  <a:pt x="-9108" y="95166"/>
                  <a:pt x="108057" y="1352"/>
                  <a:pt x="276417" y="0"/>
                </a:cubicBezTo>
                <a:cubicBezTo>
                  <a:pt x="458088" y="-32819"/>
                  <a:pt x="719433" y="2498"/>
                  <a:pt x="955520" y="0"/>
                </a:cubicBezTo>
                <a:cubicBezTo>
                  <a:pt x="1191607" y="-2498"/>
                  <a:pt x="1304927" y="595"/>
                  <a:pt x="1603756" y="0"/>
                </a:cubicBezTo>
                <a:cubicBezTo>
                  <a:pt x="1902585" y="-595"/>
                  <a:pt x="1965842" y="6236"/>
                  <a:pt x="2128517" y="0"/>
                </a:cubicBezTo>
                <a:cubicBezTo>
                  <a:pt x="2291192" y="-6236"/>
                  <a:pt x="2434622" y="22373"/>
                  <a:pt x="2684148" y="0"/>
                </a:cubicBezTo>
                <a:cubicBezTo>
                  <a:pt x="2933674" y="-22373"/>
                  <a:pt x="3170997" y="14125"/>
                  <a:pt x="3363251" y="0"/>
                </a:cubicBezTo>
                <a:cubicBezTo>
                  <a:pt x="3506475" y="13624"/>
                  <a:pt x="3641523" y="130557"/>
                  <a:pt x="3639668" y="276417"/>
                </a:cubicBezTo>
                <a:cubicBezTo>
                  <a:pt x="3636310" y="403420"/>
                  <a:pt x="3659592" y="627452"/>
                  <a:pt x="3639668" y="796066"/>
                </a:cubicBezTo>
                <a:cubicBezTo>
                  <a:pt x="3619744" y="964680"/>
                  <a:pt x="3662806" y="1096634"/>
                  <a:pt x="3639668" y="1382053"/>
                </a:cubicBezTo>
                <a:cubicBezTo>
                  <a:pt x="3615699" y="1520034"/>
                  <a:pt x="3543559" y="1666603"/>
                  <a:pt x="3363251" y="1658470"/>
                </a:cubicBezTo>
                <a:cubicBezTo>
                  <a:pt x="3124903" y="1641278"/>
                  <a:pt x="3078013" y="1676884"/>
                  <a:pt x="2807621" y="1658470"/>
                </a:cubicBezTo>
                <a:cubicBezTo>
                  <a:pt x="2537229" y="1640057"/>
                  <a:pt x="2412880" y="1642490"/>
                  <a:pt x="2251991" y="1658470"/>
                </a:cubicBezTo>
                <a:cubicBezTo>
                  <a:pt x="2091102" y="1674451"/>
                  <a:pt x="1808218" y="1666333"/>
                  <a:pt x="1603756" y="1658470"/>
                </a:cubicBezTo>
                <a:cubicBezTo>
                  <a:pt x="1399294" y="1650607"/>
                  <a:pt x="1139222" y="1679195"/>
                  <a:pt x="955520" y="1658470"/>
                </a:cubicBezTo>
                <a:cubicBezTo>
                  <a:pt x="771818" y="1637745"/>
                  <a:pt x="611082" y="1667992"/>
                  <a:pt x="276417" y="1658470"/>
                </a:cubicBezTo>
                <a:cubicBezTo>
                  <a:pt x="108924" y="1647292"/>
                  <a:pt x="-88" y="1554309"/>
                  <a:pt x="0" y="1382053"/>
                </a:cubicBezTo>
                <a:cubicBezTo>
                  <a:pt x="5991" y="1134407"/>
                  <a:pt x="-8279" y="1028402"/>
                  <a:pt x="0" y="840291"/>
                </a:cubicBezTo>
                <a:cubicBezTo>
                  <a:pt x="8279" y="652180"/>
                  <a:pt x="-23465" y="430187"/>
                  <a:pt x="0" y="276417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DA00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Une expérience est proposée, </a:t>
            </a:r>
          </a:p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accompagnée d'une liste du matériel disponible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algn="just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algn="just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/>
                <a:cs typeface="Calibri"/>
              </a:rPr>
              <a:t>-&gt; les étudiants choisissent, préparent et appliquent le protocole qui leur semble le plus adapté et sont amenés à justifier leur choix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E9D2444-F869-02DF-C18E-3E1C084C655F}"/>
              </a:ext>
            </a:extLst>
          </p:cNvPr>
          <p:cNvSpPr txBox="1"/>
          <p:nvPr/>
        </p:nvSpPr>
        <p:spPr>
          <a:xfrm>
            <a:off x="1742152" y="4649358"/>
            <a:ext cx="35141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solidFill>
                  <a:srgbClr val="DA0095"/>
                </a:solidFill>
                <a:cs typeface="Calibri"/>
              </a:rPr>
              <a:t>Après la présentation de différents protocoles et démarches (en fin de séquence ou en classe inversée)</a:t>
            </a:r>
            <a:endParaRPr lang="fr-FR" dirty="0">
              <a:solidFill>
                <a:srgbClr val="DA0095"/>
              </a:solidFill>
              <a:cs typeface="Calibri" panose="020F0502020204030204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E55CFCDC-0D94-52C1-65A4-B5A23E0A86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12381" r="32217"/>
          <a:stretch/>
        </p:blipFill>
        <p:spPr>
          <a:xfrm>
            <a:off x="304493" y="4847241"/>
            <a:ext cx="788724" cy="1178191"/>
          </a:xfrm>
          <a:prstGeom prst="rect">
            <a:avLst/>
          </a:prstGeom>
        </p:spPr>
      </p:pic>
      <p:sp>
        <p:nvSpPr>
          <p:cNvPr id="34" name="Sous-titre 2">
            <a:extLst>
              <a:ext uri="{FF2B5EF4-FFF2-40B4-BE49-F238E27FC236}">
                <a16:creationId xmlns:a16="http://schemas.microsoft.com/office/drawing/2014/main" id="{4464CB04-1366-074A-D349-2FC989E71735}"/>
              </a:ext>
            </a:extLst>
          </p:cNvPr>
          <p:cNvSpPr txBox="1">
            <a:spLocks/>
          </p:cNvSpPr>
          <p:nvPr/>
        </p:nvSpPr>
        <p:spPr>
          <a:xfrm>
            <a:off x="6653808" y="356545"/>
            <a:ext cx="4967297" cy="4606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Les Travaux Pratiques​ et l'APC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ZoneTexte 7">
            <a:extLst>
              <a:ext uri="{FF2B5EF4-FFF2-40B4-BE49-F238E27FC236}">
                <a16:creationId xmlns:a16="http://schemas.microsoft.com/office/drawing/2014/main" id="{CDFAC48F-6019-4047-9D2D-F98AC6A6B7D4}"/>
              </a:ext>
            </a:extLst>
          </p:cNvPr>
          <p:cNvSpPr txBox="1"/>
          <p:nvPr/>
        </p:nvSpPr>
        <p:spPr>
          <a:xfrm>
            <a:off x="964503" y="6292272"/>
            <a:ext cx="48832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i="1" dirty="0"/>
              <a:t>Afin de faciliter la lecture de cette fiche, nous avons employé le masculin comme genre neutre </a:t>
            </a:r>
            <a:br>
              <a:rPr lang="fr-FR" sz="900" i="1" dirty="0"/>
            </a:br>
            <a:r>
              <a:rPr lang="fr-FR" sz="900" i="1" dirty="0"/>
              <a:t>pour désigner aussi bien les femmes que les hommes.</a:t>
            </a:r>
            <a:endParaRPr lang="fr-FR" sz="9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4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F665609-9BE0-4C1C-87EF-EF2E1FE8E7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CF016B-C78A-4432-88C3-8249B8F9F2BF}"/>
              </a:ext>
            </a:extLst>
          </p:cNvPr>
          <p:cNvSpPr/>
          <p:nvPr/>
        </p:nvSpPr>
        <p:spPr>
          <a:xfrm>
            <a:off x="301260" y="239696"/>
            <a:ext cx="11589480" cy="6374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Dessin d’enfant, dessin, croquis, clipart&#10;&#10;Description générée automatiquement">
            <a:extLst>
              <a:ext uri="{FF2B5EF4-FFF2-40B4-BE49-F238E27FC236}">
                <a16:creationId xmlns:a16="http://schemas.microsoft.com/office/drawing/2014/main" id="{EA893FB8-EE6E-4750-A8C1-AAD9E6A8D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0" t="17687" r="-680" b="20323"/>
          <a:stretch/>
        </p:blipFill>
        <p:spPr>
          <a:xfrm>
            <a:off x="3978154" y="3834838"/>
            <a:ext cx="1357163" cy="830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6FCF4F-5FBE-478D-9081-DE8FA67FE42D}"/>
              </a:ext>
            </a:extLst>
          </p:cNvPr>
          <p:cNvSpPr/>
          <p:nvPr/>
        </p:nvSpPr>
        <p:spPr>
          <a:xfrm>
            <a:off x="6257022" y="2902575"/>
            <a:ext cx="5337999" cy="3395801"/>
          </a:xfrm>
          <a:prstGeom prst="rect">
            <a:avLst/>
          </a:prstGeom>
          <a:solidFill>
            <a:srgbClr val="DA0095">
              <a:alpha val="10000"/>
            </a:srgbClr>
          </a:solidFill>
          <a:ln w="19050">
            <a:solidFill>
              <a:srgbClr val="DA0095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107950"/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>
              <a:spcAft>
                <a:spcPts val="400"/>
              </a:spcAft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BIBLIOGRAPHIE</a:t>
            </a:r>
          </a:p>
          <a:p>
            <a:pPr marL="107950">
              <a:spcAft>
                <a:spcPts val="400"/>
              </a:spcAft>
            </a:pPr>
            <a:endParaRPr lang="fr-FR" sz="800" b="1" dirty="0">
              <a:solidFill>
                <a:srgbClr val="178F96"/>
              </a:solidFill>
              <a:latin typeface="Calibri"/>
              <a:cs typeface="Calibri"/>
            </a:endParaRPr>
          </a:p>
          <a:p>
            <a:pPr marL="107950" fontAlgn="base"/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J. </a:t>
            </a:r>
            <a:r>
              <a:rPr lang="fr-FR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Douady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, C. Hoffmann, S. </a:t>
            </a:r>
            <a:r>
              <a:rPr lang="fr-FR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Baup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, S. Marc, M.-F. Soulage, </a:t>
            </a:r>
            <a:r>
              <a:rPr lang="fr-FR" sz="12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Une grille critériée générique pour l’évaluation des compétences expérimentales des étudiants à l’université</a:t>
            </a:r>
            <a:r>
              <a:rPr lang="fr-FR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cs typeface="Calibri"/>
              </a:rPr>
              <a:t>, 2012 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07950" fontAlgn="base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 fontAlgn="base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Questionner les travaux pratiques. 2020. Avignon Université </a:t>
            </a:r>
          </a:p>
          <a:p>
            <a:pPr marL="107950" fontAlgn="base"/>
            <a:r>
              <a:rPr lang="fr-FR" sz="1200" dirty="0">
                <a:solidFill>
                  <a:srgbClr val="0099A2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la ressource</a:t>
            </a:r>
            <a:endParaRPr lang="fr-FR" sz="1200" dirty="0">
              <a:solidFill>
                <a:srgbClr val="0099A2"/>
              </a:solidFill>
              <a:cs typeface="Calibri"/>
            </a:endParaRPr>
          </a:p>
          <a:p>
            <a:pPr marL="107950" fontAlgn="base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​</a:t>
            </a:r>
          </a:p>
          <a:p>
            <a:pPr marL="107950" fontAlgn="base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Fatima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Lakrami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Ouidad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Labouidya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and Najib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Elkamoun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. Pédagogie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universitaire et classe inversée : vers un apprentissage fructueux 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en TP dans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Revue Internationale de Pédagogie de l’ES.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34 (3) 2018.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 fontAlgn="base"/>
            <a:r>
              <a:rPr lang="fr-FR" sz="1200" dirty="0">
                <a:solidFill>
                  <a:srgbClr val="0099A2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la ressource</a:t>
            </a:r>
            <a:endParaRPr lang="fr-FR" sz="1200" dirty="0">
              <a:solidFill>
                <a:srgbClr val="0099A2"/>
              </a:solidFill>
              <a:cs typeface="Calibri"/>
            </a:endParaRPr>
          </a:p>
          <a:p>
            <a:pPr marL="107950" fontAlgn="base"/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 fontAlgn="base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Jennifer Dahan. Rythmer l’enseignement par les TP pour faciliter </a:t>
            </a:r>
          </a:p>
          <a:p>
            <a:pPr marL="107950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l’assimilation des compétences. 2019</a:t>
            </a:r>
            <a:b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fr-FR" sz="1200" dirty="0">
                <a:solidFill>
                  <a:srgbClr val="0099A2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la ressource</a:t>
            </a:r>
            <a:endParaRPr lang="fr-FR" sz="1200">
              <a:solidFill>
                <a:srgbClr val="0099A2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EF25F7-8482-46B7-981F-615319306CF7}"/>
              </a:ext>
            </a:extLst>
          </p:cNvPr>
          <p:cNvSpPr/>
          <p:nvPr/>
        </p:nvSpPr>
        <p:spPr>
          <a:xfrm>
            <a:off x="2407298" y="385456"/>
            <a:ext cx="7377404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EXEMPLE DE SCÉNARIO PÉDAGOGIQUE PROPICE AU DÉVELOPPEMENT DES COMPÉTENCES EN TP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394EF4-D64D-410F-9CBC-F23886BA0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80000">
            <a:off x="11043976" y="2980572"/>
            <a:ext cx="482735" cy="7097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8B585A-8C81-4054-95FE-90D7CC79A925}"/>
              </a:ext>
            </a:extLst>
          </p:cNvPr>
          <p:cNvSpPr/>
          <p:nvPr/>
        </p:nvSpPr>
        <p:spPr>
          <a:xfrm>
            <a:off x="605253" y="3877200"/>
            <a:ext cx="4972239" cy="2421176"/>
          </a:xfrm>
          <a:prstGeom prst="rect">
            <a:avLst/>
          </a:prstGeom>
          <a:solidFill>
            <a:srgbClr val="0099A2">
              <a:alpha val="10000"/>
            </a:srgbClr>
          </a:solidFill>
          <a:ln w="19050">
            <a:solidFill>
              <a:srgbClr val="0099A2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107950">
              <a:spcAft>
                <a:spcPts val="400"/>
              </a:spcAft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07950">
              <a:spcAft>
                <a:spcPts val="400"/>
              </a:spcAft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EXEMPLES</a:t>
            </a:r>
          </a:p>
          <a:p>
            <a:pPr marL="107950">
              <a:spcAft>
                <a:spcPts val="400"/>
              </a:spcAft>
            </a:pPr>
            <a:endParaRPr lang="fr-FR" sz="800" b="1" dirty="0">
              <a:solidFill>
                <a:srgbClr val="178F96"/>
              </a:solidFill>
              <a:latin typeface="Calibri"/>
              <a:cs typeface="Calibri"/>
            </a:endParaRPr>
          </a:p>
          <a:p>
            <a:pPr marL="107950">
              <a:spcAft>
                <a:spcPts val="400"/>
              </a:spcAft>
            </a:pPr>
            <a:endParaRPr lang="fr-FR" sz="800" b="1" dirty="0">
              <a:solidFill>
                <a:srgbClr val="178F96"/>
              </a:solidFill>
              <a:latin typeface="Calibri"/>
              <a:cs typeface="Calibri"/>
            </a:endParaRPr>
          </a:p>
          <a:p>
            <a:pPr fontAlgn="base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Travaux pratiques de chimie sur l’extraction de l’acide benzoïque</a:t>
            </a:r>
            <a:b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fr-FR" sz="1200" dirty="0">
                <a:solidFill>
                  <a:srgbClr val="DA0095"/>
                </a:solidFill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l’exemple</a:t>
            </a:r>
            <a:endParaRPr lang="fr-FR" sz="1200" dirty="0">
              <a:solidFill>
                <a:srgbClr val="DA0095"/>
              </a:solidFill>
              <a:cs typeface="Calibri"/>
            </a:endParaRPr>
          </a:p>
          <a:p>
            <a:pPr fontAlgn="base"/>
            <a:endParaRPr lang="en-US" sz="1200" dirty="0">
              <a:solidFill>
                <a:srgbClr val="0099A2"/>
              </a:solidFill>
              <a:cs typeface="Calibri"/>
            </a:endParaRPr>
          </a:p>
          <a:p>
            <a:endParaRPr lang="en-US" sz="1200" dirty="0">
              <a:solidFill>
                <a:srgbClr val="0099A2"/>
              </a:solidFill>
              <a:cs typeface="Calibri"/>
            </a:endParaRP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Travaux pratiques de géophysique appliquée à l’hydrologie. 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Université de Strasbourg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dirty="0">
                <a:solidFill>
                  <a:srgbClr val="DA0095"/>
                </a:solidFill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l’exemple</a:t>
            </a:r>
            <a:endParaRPr lang="fr-FR" sz="1200" dirty="0">
              <a:solidFill>
                <a:srgbClr val="DA0095"/>
              </a:solidFill>
              <a:cs typeface="Calibri"/>
            </a:endParaRPr>
          </a:p>
          <a:p>
            <a:endParaRPr lang="fr-FR" sz="1200" dirty="0">
              <a:solidFill>
                <a:srgbClr val="DA0095"/>
              </a:solidFill>
              <a:cs typeface="Calibri"/>
            </a:endParaRPr>
          </a:p>
          <a:p>
            <a:pPr marL="107950" fontAlgn="base"/>
            <a:endParaRPr lang="fr-FR" sz="400" dirty="0">
              <a:solidFill>
                <a:srgbClr val="0099A2"/>
              </a:solidFill>
              <a:cs typeface="Calibri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5C98CE6-891B-4F8B-B985-D7D8BBD108C3}"/>
              </a:ext>
            </a:extLst>
          </p:cNvPr>
          <p:cNvSpPr txBox="1"/>
          <p:nvPr/>
        </p:nvSpPr>
        <p:spPr>
          <a:xfrm>
            <a:off x="4233632" y="6578841"/>
            <a:ext cx="372400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Pôle IPPA – Université Clermont Auvergne – Février 2024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886AD78-1393-4820-BF63-9A3553EEAB69}"/>
              </a:ext>
            </a:extLst>
          </p:cNvPr>
          <p:cNvSpPr txBox="1"/>
          <p:nvPr/>
        </p:nvSpPr>
        <p:spPr>
          <a:xfrm>
            <a:off x="6243307" y="1961890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fr-FR" sz="1400">
              <a:solidFill>
                <a:srgbClr val="008F9B"/>
              </a:solidFill>
              <a:cs typeface="Calibri"/>
            </a:endParaRPr>
          </a:p>
        </p:txBody>
      </p:sp>
      <p:sp>
        <p:nvSpPr>
          <p:cNvPr id="46" name="Flèche : chevron 45">
            <a:extLst>
              <a:ext uri="{FF2B5EF4-FFF2-40B4-BE49-F238E27FC236}">
                <a16:creationId xmlns:a16="http://schemas.microsoft.com/office/drawing/2014/main" id="{2B4DDFDE-B12E-450E-AB2B-C11210EA84F6}"/>
              </a:ext>
            </a:extLst>
          </p:cNvPr>
          <p:cNvSpPr/>
          <p:nvPr/>
        </p:nvSpPr>
        <p:spPr>
          <a:xfrm>
            <a:off x="716722" y="1508197"/>
            <a:ext cx="2381800" cy="864893"/>
          </a:xfrm>
          <a:prstGeom prst="chevron">
            <a:avLst/>
          </a:prstGeom>
          <a:solidFill>
            <a:srgbClr val="DA00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7" name="Flèche : chevron 46">
            <a:extLst>
              <a:ext uri="{FF2B5EF4-FFF2-40B4-BE49-F238E27FC236}">
                <a16:creationId xmlns:a16="http://schemas.microsoft.com/office/drawing/2014/main" id="{B39D2CA0-95D0-47A2-99FF-8DE3E4ADDE61}"/>
              </a:ext>
            </a:extLst>
          </p:cNvPr>
          <p:cNvSpPr/>
          <p:nvPr/>
        </p:nvSpPr>
        <p:spPr>
          <a:xfrm>
            <a:off x="2777482" y="1520771"/>
            <a:ext cx="2380868" cy="851863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8" name="Flèche : chevron 47">
            <a:extLst>
              <a:ext uri="{FF2B5EF4-FFF2-40B4-BE49-F238E27FC236}">
                <a16:creationId xmlns:a16="http://schemas.microsoft.com/office/drawing/2014/main" id="{498BDCD6-96BC-424B-8ECB-B3DA0F9E58AC}"/>
              </a:ext>
            </a:extLst>
          </p:cNvPr>
          <p:cNvSpPr/>
          <p:nvPr/>
        </p:nvSpPr>
        <p:spPr>
          <a:xfrm>
            <a:off x="6897397" y="1499879"/>
            <a:ext cx="2379272" cy="862918"/>
          </a:xfrm>
          <a:prstGeom prst="chevron">
            <a:avLst/>
          </a:prstGeom>
          <a:solidFill>
            <a:srgbClr val="009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9" name="Flèche : chevron 48">
            <a:extLst>
              <a:ext uri="{FF2B5EF4-FFF2-40B4-BE49-F238E27FC236}">
                <a16:creationId xmlns:a16="http://schemas.microsoft.com/office/drawing/2014/main" id="{5BA56EA6-E8B7-41B1-A61D-64743DBDC6BE}"/>
              </a:ext>
            </a:extLst>
          </p:cNvPr>
          <p:cNvSpPr/>
          <p:nvPr/>
        </p:nvSpPr>
        <p:spPr>
          <a:xfrm>
            <a:off x="8955566" y="1507347"/>
            <a:ext cx="2381800" cy="851863"/>
          </a:xfrm>
          <a:prstGeom prst="chevron">
            <a:avLst/>
          </a:prstGeom>
          <a:gradFill flip="none" rotWithShape="1">
            <a:gsLst>
              <a:gs pos="0">
                <a:srgbClr val="DA0095"/>
              </a:gs>
              <a:gs pos="57000">
                <a:srgbClr val="0099A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0" name="Flèche : chevron 49">
            <a:extLst>
              <a:ext uri="{FF2B5EF4-FFF2-40B4-BE49-F238E27FC236}">
                <a16:creationId xmlns:a16="http://schemas.microsoft.com/office/drawing/2014/main" id="{4400ECDC-CC37-4EA6-AF00-B278530CB384}"/>
              </a:ext>
            </a:extLst>
          </p:cNvPr>
          <p:cNvSpPr/>
          <p:nvPr/>
        </p:nvSpPr>
        <p:spPr>
          <a:xfrm>
            <a:off x="4835059" y="1510934"/>
            <a:ext cx="2380868" cy="851863"/>
          </a:xfrm>
          <a:prstGeom prst="chevron">
            <a:avLst/>
          </a:prstGeom>
          <a:gradFill flip="none" rotWithShape="1">
            <a:gsLst>
              <a:gs pos="0">
                <a:srgbClr val="DA0095"/>
              </a:gs>
              <a:gs pos="67000">
                <a:srgbClr val="0099A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7855C8A-43D9-4B15-BF80-10FBE7D530E0}"/>
              </a:ext>
            </a:extLst>
          </p:cNvPr>
          <p:cNvSpPr txBox="1"/>
          <p:nvPr/>
        </p:nvSpPr>
        <p:spPr>
          <a:xfrm>
            <a:off x="1135167" y="1730901"/>
            <a:ext cx="152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Présentation du contexte et consignes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BF49D38-FF80-478A-912B-9EF1195C1C62}"/>
              </a:ext>
            </a:extLst>
          </p:cNvPr>
          <p:cNvSpPr txBox="1"/>
          <p:nvPr/>
        </p:nvSpPr>
        <p:spPr>
          <a:xfrm>
            <a:off x="3166425" y="1713655"/>
            <a:ext cx="154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Déroulement du TP, analyse des résultats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5577C05-23C4-4113-9AD4-9E4300925064}"/>
              </a:ext>
            </a:extLst>
          </p:cNvPr>
          <p:cNvSpPr txBox="1"/>
          <p:nvPr/>
        </p:nvSpPr>
        <p:spPr>
          <a:xfrm>
            <a:off x="5284768" y="1614172"/>
            <a:ext cx="145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Auto-évaluation en fonction de la grille, feedbacks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F644DAB-57FC-45F3-87EE-61DCA927E511}"/>
              </a:ext>
            </a:extLst>
          </p:cNvPr>
          <p:cNvSpPr txBox="1"/>
          <p:nvPr/>
        </p:nvSpPr>
        <p:spPr>
          <a:xfrm>
            <a:off x="7313808" y="1688809"/>
            <a:ext cx="165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2ème phase de TP, rédaction d’un rapport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013F6EB-7F20-4B13-86B3-87C10E25278B}"/>
              </a:ext>
            </a:extLst>
          </p:cNvPr>
          <p:cNvSpPr txBox="1"/>
          <p:nvPr/>
        </p:nvSpPr>
        <p:spPr>
          <a:xfrm>
            <a:off x="9366926" y="1596475"/>
            <a:ext cx="164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Auto-évaluation, évaluation du rapport ou de la soutenance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544510FC-2638-4D11-9EAB-E39FB375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08" y="2534482"/>
            <a:ext cx="6858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B4CA7575-08D4-473E-B47B-FC96F1938D22}"/>
              </a:ext>
            </a:extLst>
          </p:cNvPr>
          <p:cNvSpPr txBox="1"/>
          <p:nvPr/>
        </p:nvSpPr>
        <p:spPr>
          <a:xfrm>
            <a:off x="1299043" y="3113951"/>
            <a:ext cx="110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DA0095"/>
                </a:solidFill>
                <a:latin typeface="Ink Free" panose="03080402000500000000" pitchFamily="66" charset="0"/>
              </a:rPr>
              <a:t>enseignant(s)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B74E8C6E-9D95-4C93-8550-A1168790E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615"/>
          <a:stretch/>
        </p:blipFill>
        <p:spPr>
          <a:xfrm>
            <a:off x="4439737" y="842772"/>
            <a:ext cx="395322" cy="58265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63F2ED42-56D8-4859-9D3F-115C9CB2E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69" y="897134"/>
            <a:ext cx="638024" cy="543583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9D009199-2337-4322-8130-11BC03241327}"/>
              </a:ext>
            </a:extLst>
          </p:cNvPr>
          <p:cNvSpPr txBox="1"/>
          <p:nvPr/>
        </p:nvSpPr>
        <p:spPr>
          <a:xfrm>
            <a:off x="2786691" y="1198748"/>
            <a:ext cx="1224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99A2"/>
                </a:solidFill>
                <a:latin typeface="Ink Free" panose="03080402000500000000" pitchFamily="66" charset="0"/>
              </a:rPr>
              <a:t>étudiants</a:t>
            </a:r>
          </a:p>
        </p:txBody>
      </p:sp>
      <p:pic>
        <p:nvPicPr>
          <p:cNvPr id="2" name="Graphique 50" descr="Toque d'étudiant avec un remplissage uni">
            <a:extLst>
              <a:ext uri="{FF2B5EF4-FFF2-40B4-BE49-F238E27FC236}">
                <a16:creationId xmlns:a16="http://schemas.microsoft.com/office/drawing/2014/main" id="{5C3CD8B4-BC0F-18E5-DA7A-AC5D20E8A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4442726" y="895502"/>
            <a:ext cx="299155" cy="302918"/>
          </a:xfrm>
          <a:prstGeom prst="rect">
            <a:avLst/>
          </a:prstGeom>
        </p:spPr>
      </p:pic>
      <p:pic>
        <p:nvPicPr>
          <p:cNvPr id="5" name="Graphique 50" descr="Toque d'étudiant avec un remplissage uni">
            <a:extLst>
              <a:ext uri="{FF2B5EF4-FFF2-40B4-BE49-F238E27FC236}">
                <a16:creationId xmlns:a16="http://schemas.microsoft.com/office/drawing/2014/main" id="{5C3CD8B4-BC0F-18E5-DA7A-AC5D20E8A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3785019" y="1375972"/>
            <a:ext cx="299155" cy="302918"/>
          </a:xfrm>
          <a:prstGeom prst="rect">
            <a:avLst/>
          </a:prstGeom>
        </p:spPr>
      </p:pic>
      <p:pic>
        <p:nvPicPr>
          <p:cNvPr id="6" name="Graphique 50" descr="Toque d'étudiant avec un remplissage uni">
            <a:extLst>
              <a:ext uri="{FF2B5EF4-FFF2-40B4-BE49-F238E27FC236}">
                <a16:creationId xmlns:a16="http://schemas.microsoft.com/office/drawing/2014/main" id="{5C3CD8B4-BC0F-18E5-DA7A-AC5D20E8A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857007" y="1374163"/>
            <a:ext cx="299155" cy="302918"/>
          </a:xfrm>
          <a:prstGeom prst="rect">
            <a:avLst/>
          </a:prstGeom>
        </p:spPr>
      </p:pic>
      <p:pic>
        <p:nvPicPr>
          <p:cNvPr id="8" name="Graphique 50" descr="Toque d'étudiant avec un remplissage uni">
            <a:extLst>
              <a:ext uri="{FF2B5EF4-FFF2-40B4-BE49-F238E27FC236}">
                <a16:creationId xmlns:a16="http://schemas.microsoft.com/office/drawing/2014/main" id="{5C3CD8B4-BC0F-18E5-DA7A-AC5D20E8A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7938642" y="1372355"/>
            <a:ext cx="299155" cy="302918"/>
          </a:xfrm>
          <a:prstGeom prst="rect">
            <a:avLst/>
          </a:prstGeom>
        </p:spPr>
      </p:pic>
      <p:pic>
        <p:nvPicPr>
          <p:cNvPr id="10" name="Graphique 50" descr="Toque d'étudiant avec un remplissage uni">
            <a:extLst>
              <a:ext uri="{FF2B5EF4-FFF2-40B4-BE49-F238E27FC236}">
                <a16:creationId xmlns:a16="http://schemas.microsoft.com/office/drawing/2014/main" id="{5C3CD8B4-BC0F-18E5-DA7A-AC5D20E8A0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000985" y="1370546"/>
            <a:ext cx="299155" cy="302918"/>
          </a:xfrm>
          <a:prstGeom prst="rect">
            <a:avLst/>
          </a:prstGeom>
        </p:spPr>
      </p:pic>
      <p:pic>
        <p:nvPicPr>
          <p:cNvPr id="11" name="Graphique 39" descr="Porte-documents avec un remplissage uni">
            <a:extLst>
              <a:ext uri="{FF2B5EF4-FFF2-40B4-BE49-F238E27FC236}">
                <a16:creationId xmlns:a16="http://schemas.microsoft.com/office/drawing/2014/main" id="{9DD07EEE-2A49-60A8-354B-E9793EA60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738155" y="2238975"/>
            <a:ext cx="233305" cy="265289"/>
          </a:xfrm>
          <a:prstGeom prst="rect">
            <a:avLst/>
          </a:prstGeom>
        </p:spPr>
      </p:pic>
      <p:pic>
        <p:nvPicPr>
          <p:cNvPr id="12" name="Graphique 39" descr="Porte-documents avec un remplissage uni">
            <a:extLst>
              <a:ext uri="{FF2B5EF4-FFF2-40B4-BE49-F238E27FC236}">
                <a16:creationId xmlns:a16="http://schemas.microsoft.com/office/drawing/2014/main" id="{9DD07EEE-2A49-60A8-354B-E9793EA60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881030" y="2642281"/>
            <a:ext cx="233305" cy="265289"/>
          </a:xfrm>
          <a:prstGeom prst="rect">
            <a:avLst/>
          </a:prstGeom>
        </p:spPr>
      </p:pic>
      <p:pic>
        <p:nvPicPr>
          <p:cNvPr id="13" name="Graphique 39" descr="Porte-documents avec un remplissage uni">
            <a:extLst>
              <a:ext uri="{FF2B5EF4-FFF2-40B4-BE49-F238E27FC236}">
                <a16:creationId xmlns:a16="http://schemas.microsoft.com/office/drawing/2014/main" id="{9DD07EEE-2A49-60A8-354B-E9793EA60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911070" y="2235358"/>
            <a:ext cx="233305" cy="265289"/>
          </a:xfrm>
          <a:prstGeom prst="rect">
            <a:avLst/>
          </a:prstGeom>
        </p:spPr>
      </p:pic>
      <p:pic>
        <p:nvPicPr>
          <p:cNvPr id="15" name="Graphique 39" descr="Porte-documents avec un remplissage uni">
            <a:extLst>
              <a:ext uri="{FF2B5EF4-FFF2-40B4-BE49-F238E27FC236}">
                <a16:creationId xmlns:a16="http://schemas.microsoft.com/office/drawing/2014/main" id="{9DD07EEE-2A49-60A8-354B-E9793EA60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0027919" y="2233550"/>
            <a:ext cx="233305" cy="265289"/>
          </a:xfrm>
          <a:prstGeom prst="rect">
            <a:avLst/>
          </a:prstGeom>
        </p:spPr>
      </p:pic>
      <p:pic>
        <p:nvPicPr>
          <p:cNvPr id="16" name="Image 15" descr="Une image contenant motif, conception, art, papier d’emballage&#10;&#10;Description générée automatiquement">
            <a:extLst>
              <a:ext uri="{FF2B5EF4-FFF2-40B4-BE49-F238E27FC236}">
                <a16:creationId xmlns:a16="http://schemas.microsoft.com/office/drawing/2014/main" id="{71A69C9A-46CA-7715-8A5C-AB156942EA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33051" y="4625454"/>
            <a:ext cx="538480" cy="518160"/>
          </a:xfrm>
          <a:prstGeom prst="rect">
            <a:avLst/>
          </a:prstGeom>
        </p:spPr>
      </p:pic>
      <p:pic>
        <p:nvPicPr>
          <p:cNvPr id="17" name="Image 16" descr="Une image contenant motif, Symétrie, conception, art&#10;&#10;Description générée automatiquement">
            <a:extLst>
              <a:ext uri="{FF2B5EF4-FFF2-40B4-BE49-F238E27FC236}">
                <a16:creationId xmlns:a16="http://schemas.microsoft.com/office/drawing/2014/main" id="{B2E3BEDA-3E87-AFB5-40BD-1F7D9E6C3C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39269" y="5398979"/>
            <a:ext cx="558800" cy="558800"/>
          </a:xfrm>
          <a:prstGeom prst="rect">
            <a:avLst/>
          </a:prstGeom>
        </p:spPr>
      </p:pic>
      <p:pic>
        <p:nvPicPr>
          <p:cNvPr id="18" name="Image 17" descr="Une image contenant motif, art, conception&#10;&#10;Description générée automatiquement">
            <a:extLst>
              <a:ext uri="{FF2B5EF4-FFF2-40B4-BE49-F238E27FC236}">
                <a16:creationId xmlns:a16="http://schemas.microsoft.com/office/drawing/2014/main" id="{D8D3A4D8-660A-274C-CD29-EF16CD47C7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87190" y="4134438"/>
            <a:ext cx="558800" cy="518160"/>
          </a:xfrm>
          <a:prstGeom prst="rect">
            <a:avLst/>
          </a:prstGeom>
        </p:spPr>
      </p:pic>
      <p:pic>
        <p:nvPicPr>
          <p:cNvPr id="19" name="Image 18" descr="Une image contenant motif, conception, papier d’emballage, art&#10;&#10;Description générée automatiquement">
            <a:extLst>
              <a:ext uri="{FF2B5EF4-FFF2-40B4-BE49-F238E27FC236}">
                <a16:creationId xmlns:a16="http://schemas.microsoft.com/office/drawing/2014/main" id="{BA5DFD53-CF92-CD3C-D374-5AAE1658A8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82869" y="4827516"/>
            <a:ext cx="558800" cy="558800"/>
          </a:xfrm>
          <a:prstGeom prst="rect">
            <a:avLst/>
          </a:prstGeom>
        </p:spPr>
      </p:pic>
      <p:pic>
        <p:nvPicPr>
          <p:cNvPr id="20" name="Image 19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7AF0E808-E420-38C7-8FF5-A7B6AFD9D8E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1731" y="5557975"/>
            <a:ext cx="558800" cy="5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0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53C12AC757942854149460962D21B" ma:contentTypeVersion="14" ma:contentTypeDescription="Crée un document." ma:contentTypeScope="" ma:versionID="0900791af2967a75c45849ac47a98e1b">
  <xsd:schema xmlns:xsd="http://www.w3.org/2001/XMLSchema" xmlns:xs="http://www.w3.org/2001/XMLSchema" xmlns:p="http://schemas.microsoft.com/office/2006/metadata/properties" xmlns:ns2="96138d0b-c084-4803-95e3-8414e16db194" xmlns:ns3="f30b1a5d-2f41-4427-aded-4fb21fac8fce" targetNamespace="http://schemas.microsoft.com/office/2006/metadata/properties" ma:root="true" ma:fieldsID="8134f9c39e3fab0983f998b85a1911b6" ns2:_="" ns3:_="">
    <xsd:import namespace="96138d0b-c084-4803-95e3-8414e16db194"/>
    <xsd:import namespace="f30b1a5d-2f41-4427-aded-4fb21fac8f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38d0b-c084-4803-95e3-8414e16db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b449ef9-7750-462c-9432-588b267b5a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1a5d-2f41-4427-aded-4fb21fac8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138d0b-c084-4803-95e3-8414e16db1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82BA96-92DB-4850-A12C-CDA71DD43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38d0b-c084-4803-95e3-8414e16db194"/>
    <ds:schemaRef ds:uri="f30b1a5d-2f41-4427-aded-4fb21fac8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58661-DE95-44CA-929D-4031B1FA03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7F53F-6E73-4D27-AFD8-82683BFC2ED0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30b1a5d-2f41-4427-aded-4fb21fac8fce"/>
    <ds:schemaRef ds:uri="96138d0b-c084-4803-95e3-8414e16db1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651</Words>
  <Application>Microsoft Office PowerPoint</Application>
  <PresentationFormat>Grand écran</PresentationFormat>
  <Paragraphs>65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 Thu Ha ROBIN</dc:creator>
  <cp:lastModifiedBy>Thi Thu Ha ROBIN</cp:lastModifiedBy>
  <cp:revision>554</cp:revision>
  <cp:lastPrinted>2023-08-31T06:29:12Z</cp:lastPrinted>
  <dcterms:created xsi:type="dcterms:W3CDTF">2023-03-29T14:13:56Z</dcterms:created>
  <dcterms:modified xsi:type="dcterms:W3CDTF">2024-02-28T11:41:42Z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0x01010091E53C12AC757942854149460962D21B</vt:lpwstr>
  </property>
  <property fmtid="{D5CDD505-2E9C-101B-9397-08002B2CF9AE}" pid="3" name="MediaServiceImageTags">
    <vt:lpwstr/>
  </property>
</Properties>
</file>