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2" r:id="rId5"/>
    <p:sldId id="258" r:id="rId6"/>
  </p:sldIdLst>
  <p:sldSz cx="12192000" cy="685800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F96"/>
    <a:srgbClr val="DA0095"/>
    <a:srgbClr val="0099A2"/>
    <a:srgbClr val="E235AB"/>
    <a:srgbClr val="006D82"/>
    <a:srgbClr val="00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16BC-4C93-8756-5160-36E6215F4B91}" v="48" dt="2024-02-28T10:31:11.014"/>
    <p1510:client id="{65443733-EAF1-923E-7530-440CA8B2AF21}" v="22" dt="2024-02-28T10:58:56.558"/>
    <p1510:client id="{7C2D545C-841E-EA7A-4CE7-024DB092A88A}" v="5" dt="2024-02-28T10:34:57.668"/>
    <p1510:client id="{7DF7CFAE-4A77-A379-EAD4-F173B808E06F}" v="1" dt="2024-02-28T11:45:46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 Thu Ha ROBIN" userId="824a0f9b-e225-479c-84bd-70630207bca6" providerId="ADAL" clId="{C0FD7240-FC41-4D19-B6A6-ED045C8DFDA1}"/>
    <pc:docChg chg="modSld">
      <pc:chgData name="Thi Thu Ha ROBIN" userId="824a0f9b-e225-479c-84bd-70630207bca6" providerId="ADAL" clId="{C0FD7240-FC41-4D19-B6A6-ED045C8DFDA1}" dt="2024-02-19T14:30:59.771" v="4" actId="1036"/>
      <pc:docMkLst>
        <pc:docMk/>
      </pc:docMkLst>
      <pc:sldChg chg="addSp modSp mod">
        <pc:chgData name="Thi Thu Ha ROBIN" userId="824a0f9b-e225-479c-84bd-70630207bca6" providerId="ADAL" clId="{C0FD7240-FC41-4D19-B6A6-ED045C8DFDA1}" dt="2024-02-19T14:30:59.771" v="4" actId="1036"/>
        <pc:sldMkLst>
          <pc:docMk/>
          <pc:sldMk cId="4158821889" sldId="262"/>
        </pc:sldMkLst>
        <pc:spChg chg="add mod">
          <ac:chgData name="Thi Thu Ha ROBIN" userId="824a0f9b-e225-479c-84bd-70630207bca6" providerId="ADAL" clId="{C0FD7240-FC41-4D19-B6A6-ED045C8DFDA1}" dt="2024-02-19T14:30:40.434" v="1"/>
          <ac:spMkLst>
            <pc:docMk/>
            <pc:sldMk cId="4158821889" sldId="262"/>
            <ac:spMk id="17" creationId="{7FD74D27-C6E5-49FB-8C9D-6DA501038562}"/>
          </ac:spMkLst>
        </pc:spChg>
        <pc:picChg chg="mod">
          <ac:chgData name="Thi Thu Ha ROBIN" userId="824a0f9b-e225-479c-84bd-70630207bca6" providerId="ADAL" clId="{C0FD7240-FC41-4D19-B6A6-ED045C8DFDA1}" dt="2024-02-19T14:29:37.577" v="0" actId="1076"/>
          <ac:picMkLst>
            <pc:docMk/>
            <pc:sldMk cId="4158821889" sldId="262"/>
            <ac:picMk id="5" creationId="{54C01E89-DD3F-4AD6-9F7E-914CE59174FA}"/>
          </ac:picMkLst>
        </pc:picChg>
        <pc:picChg chg="mod">
          <ac:chgData name="Thi Thu Ha ROBIN" userId="824a0f9b-e225-479c-84bd-70630207bca6" providerId="ADAL" clId="{C0FD7240-FC41-4D19-B6A6-ED045C8DFDA1}" dt="2024-02-19T14:30:59.771" v="4" actId="1036"/>
          <ac:picMkLst>
            <pc:docMk/>
            <pc:sldMk cId="4158821889" sldId="262"/>
            <ac:picMk id="16" creationId="{B153F3B7-0557-48A8-977C-A3C0987D8F5E}"/>
          </ac:picMkLst>
        </pc:picChg>
      </pc:sldChg>
    </pc:docChg>
  </pc:docChgLst>
  <pc:docChgLst>
    <pc:chgData name="Chloe SAGNET" userId="S::chloe.sagnet@uca.fr::ef88433c-aedb-415e-8bc6-607a8ca574ab" providerId="AD" clId="Web-{7C2D545C-841E-EA7A-4CE7-024DB092A88A}"/>
    <pc:docChg chg="modSld">
      <pc:chgData name="Chloe SAGNET" userId="S::chloe.sagnet@uca.fr::ef88433c-aedb-415e-8bc6-607a8ca574ab" providerId="AD" clId="Web-{7C2D545C-841E-EA7A-4CE7-024DB092A88A}" dt="2024-02-28T10:34:57.668" v="4"/>
      <pc:docMkLst>
        <pc:docMk/>
      </pc:docMkLst>
      <pc:sldChg chg="modSp">
        <pc:chgData name="Chloe SAGNET" userId="S::chloe.sagnet@uca.fr::ef88433c-aedb-415e-8bc6-607a8ca574ab" providerId="AD" clId="Web-{7C2D545C-841E-EA7A-4CE7-024DB092A88A}" dt="2024-02-28T10:34:57.668" v="4"/>
        <pc:sldMkLst>
          <pc:docMk/>
          <pc:sldMk cId="4158821889" sldId="262"/>
        </pc:sldMkLst>
        <pc:spChg chg="mod">
          <ac:chgData name="Chloe SAGNET" userId="S::chloe.sagnet@uca.fr::ef88433c-aedb-415e-8bc6-607a8ca574ab" providerId="AD" clId="Web-{7C2D545C-841E-EA7A-4CE7-024DB092A88A}" dt="2024-02-28T10:34:34.323" v="1" actId="1076"/>
          <ac:spMkLst>
            <pc:docMk/>
            <pc:sldMk cId="4158821889" sldId="262"/>
            <ac:spMk id="4" creationId="{2FF7B3EC-1316-488F-BE14-9DE859B8310D}"/>
          </ac:spMkLst>
        </pc:spChg>
        <pc:spChg chg="mod">
          <ac:chgData name="Chloe SAGNET" userId="S::chloe.sagnet@uca.fr::ef88433c-aedb-415e-8bc6-607a8ca574ab" providerId="AD" clId="Web-{7C2D545C-841E-EA7A-4CE7-024DB092A88A}" dt="2024-02-28T10:34:57.668" v="4"/>
          <ac:spMkLst>
            <pc:docMk/>
            <pc:sldMk cId="4158821889" sldId="262"/>
            <ac:spMk id="21" creationId="{28DAC513-F1FB-4829-9752-BDB61B34CB1A}"/>
          </ac:spMkLst>
        </pc:spChg>
      </pc:sldChg>
    </pc:docChg>
  </pc:docChgLst>
  <pc:docChgLst>
    <pc:chgData name="Chloe SAGNET" userId="S::chloe.sagnet@uca.fr::ef88433c-aedb-415e-8bc6-607a8ca574ab" providerId="AD" clId="Web-{65443733-EAF1-923E-7530-440CA8B2AF21}"/>
    <pc:docChg chg="modSld">
      <pc:chgData name="Chloe SAGNET" userId="S::chloe.sagnet@uca.fr::ef88433c-aedb-415e-8bc6-607a8ca574ab" providerId="AD" clId="Web-{65443733-EAF1-923E-7530-440CA8B2AF21}" dt="2024-02-28T10:58:56.558" v="16" actId="1076"/>
      <pc:docMkLst>
        <pc:docMk/>
      </pc:docMkLst>
      <pc:sldChg chg="modSp">
        <pc:chgData name="Chloe SAGNET" userId="S::chloe.sagnet@uca.fr::ef88433c-aedb-415e-8bc6-607a8ca574ab" providerId="AD" clId="Web-{65443733-EAF1-923E-7530-440CA8B2AF21}" dt="2024-02-28T10:58:56.558" v="16" actId="1076"/>
        <pc:sldMkLst>
          <pc:docMk/>
          <pc:sldMk cId="3315473451" sldId="258"/>
        </pc:sldMkLst>
        <pc:spChg chg="mod">
          <ac:chgData name="Chloe SAGNET" userId="S::chloe.sagnet@uca.fr::ef88433c-aedb-415e-8bc6-607a8ca574ab" providerId="AD" clId="Web-{65443733-EAF1-923E-7530-440CA8B2AF21}" dt="2024-02-28T10:58:27.198" v="10" actId="20577"/>
          <ac:spMkLst>
            <pc:docMk/>
            <pc:sldMk cId="3315473451" sldId="258"/>
            <ac:spMk id="9" creationId="{AB8B585A-8C81-4054-95FE-90D7CC79A925}"/>
          </ac:spMkLst>
        </pc:spChg>
        <pc:picChg chg="mod">
          <ac:chgData name="Chloe SAGNET" userId="S::chloe.sagnet@uca.fr::ef88433c-aedb-415e-8bc6-607a8ca574ab" providerId="AD" clId="Web-{65443733-EAF1-923E-7530-440CA8B2AF21}" dt="2024-02-28T10:58:56.558" v="16" actId="1076"/>
          <ac:picMkLst>
            <pc:docMk/>
            <pc:sldMk cId="3315473451" sldId="258"/>
            <ac:picMk id="7" creationId="{EA893FB8-EE6E-4750-A8C1-AAD9E6A8D1CB}"/>
          </ac:picMkLst>
        </pc:picChg>
        <pc:picChg chg="mod">
          <ac:chgData name="Chloe SAGNET" userId="S::chloe.sagnet@uca.fr::ef88433c-aedb-415e-8bc6-607a8ca574ab" providerId="AD" clId="Web-{65443733-EAF1-923E-7530-440CA8B2AF21}" dt="2024-02-28T10:58:03.385" v="3" actId="1076"/>
          <ac:picMkLst>
            <pc:docMk/>
            <pc:sldMk cId="3315473451" sldId="258"/>
            <ac:picMk id="59" creationId="{92F49294-E3CD-C195-8ECD-F3537B8EE74A}"/>
          </ac:picMkLst>
        </pc:picChg>
        <pc:picChg chg="mod">
          <ac:chgData name="Chloe SAGNET" userId="S::chloe.sagnet@uca.fr::ef88433c-aedb-415e-8bc6-607a8ca574ab" providerId="AD" clId="Web-{65443733-EAF1-923E-7530-440CA8B2AF21}" dt="2024-02-28T10:58:34.635" v="12" actId="14100"/>
          <ac:picMkLst>
            <pc:docMk/>
            <pc:sldMk cId="3315473451" sldId="258"/>
            <ac:picMk id="69" creationId="{1AC34F71-2E9B-F3A1-C94E-1805B8EC67EA}"/>
          </ac:picMkLst>
        </pc:picChg>
        <pc:picChg chg="mod">
          <ac:chgData name="Chloe SAGNET" userId="S::chloe.sagnet@uca.fr::ef88433c-aedb-415e-8bc6-607a8ca574ab" providerId="AD" clId="Web-{65443733-EAF1-923E-7530-440CA8B2AF21}" dt="2024-02-28T10:58:36.167" v="13" actId="1076"/>
          <ac:picMkLst>
            <pc:docMk/>
            <pc:sldMk cId="3315473451" sldId="258"/>
            <ac:picMk id="70" creationId="{AB5B63F6-814D-EA1A-EFE2-453742149D37}"/>
          </ac:picMkLst>
        </pc:picChg>
        <pc:picChg chg="mod">
          <ac:chgData name="Chloe SAGNET" userId="S::chloe.sagnet@uca.fr::ef88433c-aedb-415e-8bc6-607a8ca574ab" providerId="AD" clId="Web-{65443733-EAF1-923E-7530-440CA8B2AF21}" dt="2024-02-28T10:58:47.917" v="15" actId="14100"/>
          <ac:picMkLst>
            <pc:docMk/>
            <pc:sldMk cId="3315473451" sldId="258"/>
            <ac:picMk id="71" creationId="{C2E5EF5B-88E9-1DF9-D0BB-194841462F3B}"/>
          </ac:picMkLst>
        </pc:picChg>
      </pc:sldChg>
    </pc:docChg>
  </pc:docChgLst>
  <pc:docChgLst>
    <pc:chgData name="Chloe SAGNET" userId="S::chloe.sagnet@uca.fr::ef88433c-aedb-415e-8bc6-607a8ca574ab" providerId="AD" clId="Web-{0E4A16BC-4C93-8756-5160-36E6215F4B91}"/>
    <pc:docChg chg="modSld">
      <pc:chgData name="Chloe SAGNET" userId="S::chloe.sagnet@uca.fr::ef88433c-aedb-415e-8bc6-607a8ca574ab" providerId="AD" clId="Web-{0E4A16BC-4C93-8756-5160-36E6215F4B91}" dt="2024-02-28T10:31:11.014" v="35" actId="1076"/>
      <pc:docMkLst>
        <pc:docMk/>
      </pc:docMkLst>
      <pc:sldChg chg="addSp modSp">
        <pc:chgData name="Chloe SAGNET" userId="S::chloe.sagnet@uca.fr::ef88433c-aedb-415e-8bc6-607a8ca574ab" providerId="AD" clId="Web-{0E4A16BC-4C93-8756-5160-36E6215F4B91}" dt="2024-02-28T10:31:11.014" v="35" actId="1076"/>
        <pc:sldMkLst>
          <pc:docMk/>
          <pc:sldMk cId="3315473451" sldId="258"/>
        </pc:sldMkLst>
        <pc:spChg chg="mod">
          <ac:chgData name="Chloe SAGNET" userId="S::chloe.sagnet@uca.fr::ef88433c-aedb-415e-8bc6-607a8ca574ab" providerId="AD" clId="Web-{0E4A16BC-4C93-8756-5160-36E6215F4B91}" dt="2024-02-28T10:31:01.530" v="31" actId="1076"/>
          <ac:spMkLst>
            <pc:docMk/>
            <pc:sldMk cId="3315473451" sldId="258"/>
            <ac:spMk id="9" creationId="{AB8B585A-8C81-4054-95FE-90D7CC79A925}"/>
          </ac:spMkLst>
        </pc:spChg>
        <pc:spChg chg="mod">
          <ac:chgData name="Chloe SAGNET" userId="S::chloe.sagnet@uca.fr::ef88433c-aedb-415e-8bc6-607a8ca574ab" providerId="AD" clId="Web-{0E4A16BC-4C93-8756-5160-36E6215F4B91}" dt="2024-02-28T10:30:45.248" v="29" actId="1076"/>
          <ac:spMkLst>
            <pc:docMk/>
            <pc:sldMk cId="3315473451" sldId="258"/>
            <ac:spMk id="35" creationId="{C5C98CE6-891B-4F8B-B985-D7D8BBD108C3}"/>
          </ac:spMkLst>
        </pc:spChg>
        <pc:spChg chg="mod">
          <ac:chgData name="Chloe SAGNET" userId="S::chloe.sagnet@uca.fr::ef88433c-aedb-415e-8bc6-607a8ca574ab" providerId="AD" clId="Web-{0E4A16BC-4C93-8756-5160-36E6215F4B91}" dt="2024-02-28T10:31:10.952" v="32" actId="1076"/>
          <ac:spMkLst>
            <pc:docMk/>
            <pc:sldMk cId="3315473451" sldId="258"/>
            <ac:spMk id="44" creationId="{BACF016B-C78A-4432-88C3-8249B8F9F2BF}"/>
          </ac:spMkLst>
        </pc:spChg>
        <pc:picChg chg="mod">
          <ac:chgData name="Chloe SAGNET" userId="S::chloe.sagnet@uca.fr::ef88433c-aedb-415e-8bc6-607a8ca574ab" providerId="AD" clId="Web-{0E4A16BC-4C93-8756-5160-36E6215F4B91}" dt="2024-02-28T10:25:47.026" v="15" actId="1076"/>
          <ac:picMkLst>
            <pc:docMk/>
            <pc:sldMk cId="3315473451" sldId="258"/>
            <ac:picMk id="7" creationId="{EA893FB8-EE6E-4750-A8C1-AAD9E6A8D1CB}"/>
          </ac:picMkLst>
        </pc:picChg>
        <pc:picChg chg="mod">
          <ac:chgData name="Chloe SAGNET" userId="S::chloe.sagnet@uca.fr::ef88433c-aedb-415e-8bc6-607a8ca574ab" providerId="AD" clId="Web-{0E4A16BC-4C93-8756-5160-36E6215F4B91}" dt="2024-02-28T10:28:53.466" v="17" actId="1076"/>
          <ac:picMkLst>
            <pc:docMk/>
            <pc:sldMk cId="3315473451" sldId="258"/>
            <ac:picMk id="59" creationId="{92F49294-E3CD-C195-8ECD-F3537B8EE74A}"/>
          </ac:picMkLst>
        </pc:picChg>
        <pc:picChg chg="add mod">
          <ac:chgData name="Chloe SAGNET" userId="S::chloe.sagnet@uca.fr::ef88433c-aedb-415e-8bc6-607a8ca574ab" providerId="AD" clId="Web-{0E4A16BC-4C93-8756-5160-36E6215F4B91}" dt="2024-02-28T10:31:10.967" v="33" actId="1076"/>
          <ac:picMkLst>
            <pc:docMk/>
            <pc:sldMk cId="3315473451" sldId="258"/>
            <ac:picMk id="69" creationId="{1AC34F71-2E9B-F3A1-C94E-1805B8EC67EA}"/>
          </ac:picMkLst>
        </pc:picChg>
        <pc:picChg chg="add mod">
          <ac:chgData name="Chloe SAGNET" userId="S::chloe.sagnet@uca.fr::ef88433c-aedb-415e-8bc6-607a8ca574ab" providerId="AD" clId="Web-{0E4A16BC-4C93-8756-5160-36E6215F4B91}" dt="2024-02-28T10:31:10.999" v="34" actId="1076"/>
          <ac:picMkLst>
            <pc:docMk/>
            <pc:sldMk cId="3315473451" sldId="258"/>
            <ac:picMk id="70" creationId="{AB5B63F6-814D-EA1A-EFE2-453742149D37}"/>
          </ac:picMkLst>
        </pc:picChg>
        <pc:picChg chg="add mod">
          <ac:chgData name="Chloe SAGNET" userId="S::chloe.sagnet@uca.fr::ef88433c-aedb-415e-8bc6-607a8ca574ab" providerId="AD" clId="Web-{0E4A16BC-4C93-8756-5160-36E6215F4B91}" dt="2024-02-28T10:31:11.014" v="35" actId="1076"/>
          <ac:picMkLst>
            <pc:docMk/>
            <pc:sldMk cId="3315473451" sldId="258"/>
            <ac:picMk id="71" creationId="{C2E5EF5B-88E9-1DF9-D0BB-194841462F3B}"/>
          </ac:picMkLst>
        </pc:picChg>
      </pc:sldChg>
      <pc:sldChg chg="modSp">
        <pc:chgData name="Chloe SAGNET" userId="S::chloe.sagnet@uca.fr::ef88433c-aedb-415e-8bc6-607a8ca574ab" providerId="AD" clId="Web-{0E4A16BC-4C93-8756-5160-36E6215F4B91}" dt="2024-02-28T10:25:13.744" v="11" actId="20577"/>
        <pc:sldMkLst>
          <pc:docMk/>
          <pc:sldMk cId="4158821889" sldId="262"/>
        </pc:sldMkLst>
        <pc:spChg chg="mod">
          <ac:chgData name="Chloe SAGNET" userId="S::chloe.sagnet@uca.fr::ef88433c-aedb-415e-8bc6-607a8ca574ab" providerId="AD" clId="Web-{0E4A16BC-4C93-8756-5160-36E6215F4B91}" dt="2024-02-28T10:23:01.977" v="6" actId="1076"/>
          <ac:spMkLst>
            <pc:docMk/>
            <pc:sldMk cId="4158821889" sldId="262"/>
            <ac:spMk id="17" creationId="{7FD74D27-C6E5-49FB-8C9D-6DA501038562}"/>
          </ac:spMkLst>
        </pc:spChg>
        <pc:spChg chg="mod">
          <ac:chgData name="Chloe SAGNET" userId="S::chloe.sagnet@uca.fr::ef88433c-aedb-415e-8bc6-607a8ca574ab" providerId="AD" clId="Web-{0E4A16BC-4C93-8756-5160-36E6215F4B91}" dt="2024-02-28T10:25:13.744" v="11" actId="20577"/>
          <ac:spMkLst>
            <pc:docMk/>
            <pc:sldMk cId="4158821889" sldId="262"/>
            <ac:spMk id="21" creationId="{28DAC513-F1FB-4829-9752-BDB61B34CB1A}"/>
          </ac:spMkLst>
        </pc:spChg>
      </pc:sldChg>
    </pc:docChg>
  </pc:docChgLst>
  <pc:docChgLst>
    <pc:chgData name="Marine" userId="7d964335-0b5a-4b02-b88e-93a8caae6cfe" providerId="ADAL" clId="{5E825254-F2CE-4560-8270-531E1CAABF48}"/>
    <pc:docChg chg="modSld">
      <pc:chgData name="Marine" userId="7d964335-0b5a-4b02-b88e-93a8caae6cfe" providerId="ADAL" clId="{5E825254-F2CE-4560-8270-531E1CAABF48}" dt="2024-02-07T13:38:33.497" v="0" actId="1076"/>
      <pc:docMkLst>
        <pc:docMk/>
      </pc:docMkLst>
      <pc:sldChg chg="modSp mod">
        <pc:chgData name="Marine" userId="7d964335-0b5a-4b02-b88e-93a8caae6cfe" providerId="ADAL" clId="{5E825254-F2CE-4560-8270-531E1CAABF48}" dt="2024-02-07T13:38:33.497" v="0" actId="1076"/>
        <pc:sldMkLst>
          <pc:docMk/>
          <pc:sldMk cId="3315473451" sldId="258"/>
        </pc:sldMkLst>
        <pc:picChg chg="mod">
          <ac:chgData name="Marine" userId="7d964335-0b5a-4b02-b88e-93a8caae6cfe" providerId="ADAL" clId="{5E825254-F2CE-4560-8270-531E1CAABF48}" dt="2024-02-07T13:38:33.497" v="0" actId="1076"/>
          <ac:picMkLst>
            <pc:docMk/>
            <pc:sldMk cId="3315473451" sldId="258"/>
            <ac:picMk id="37" creationId="{366BEB98-380D-6589-0007-8801D13B9811}"/>
          </ac:picMkLst>
        </pc:picChg>
      </pc:sldChg>
    </pc:docChg>
  </pc:docChgLst>
  <pc:docChgLst>
    <pc:chgData name="Chloe SAGNET" userId="S::chloe.sagnet@uca.fr::ef88433c-aedb-415e-8bc6-607a8ca574ab" providerId="AD" clId="Web-{7DF7CFAE-4A77-A379-EAD4-F173B808E06F}"/>
    <pc:docChg chg="modSld">
      <pc:chgData name="Chloe SAGNET" userId="S::chloe.sagnet@uca.fr::ef88433c-aedb-415e-8bc6-607a8ca574ab" providerId="AD" clId="Web-{7DF7CFAE-4A77-A379-EAD4-F173B808E06F}" dt="2024-02-28T11:45:46.849" v="0" actId="1076"/>
      <pc:docMkLst>
        <pc:docMk/>
      </pc:docMkLst>
      <pc:sldChg chg="modSp">
        <pc:chgData name="Chloe SAGNET" userId="S::chloe.sagnet@uca.fr::ef88433c-aedb-415e-8bc6-607a8ca574ab" providerId="AD" clId="Web-{7DF7CFAE-4A77-A379-EAD4-F173B808E06F}" dt="2024-02-28T11:45:46.849" v="0" actId="1076"/>
        <pc:sldMkLst>
          <pc:docMk/>
          <pc:sldMk cId="3315473451" sldId="258"/>
        </pc:sldMkLst>
        <pc:spChg chg="mod">
          <ac:chgData name="Chloe SAGNET" userId="S::chloe.sagnet@uca.fr::ef88433c-aedb-415e-8bc6-607a8ca574ab" providerId="AD" clId="Web-{7DF7CFAE-4A77-A379-EAD4-F173B808E06F}" dt="2024-02-28T11:45:46.849" v="0" actId="1076"/>
          <ac:spMkLst>
            <pc:docMk/>
            <pc:sldMk cId="3315473451" sldId="258"/>
            <ac:spMk id="35" creationId="{C5C98CE6-891B-4F8B-B985-D7D8BBD108C3}"/>
          </ac:spMkLst>
        </pc:spChg>
      </pc:sldChg>
    </pc:docChg>
  </pc:docChgLst>
  <pc:docChgLst>
    <pc:chgData name="Marine GUIDA" userId="S::marine.guida@uca.fr::7d964335-0b5a-4b02-b88e-93a8caae6cfe" providerId="AD" clId="Web-{948A48F4-A4A9-D175-C179-A91E0C9B5C31}"/>
    <pc:docChg chg="modSld">
      <pc:chgData name="Marine GUIDA" userId="S::marine.guida@uca.fr::7d964335-0b5a-4b02-b88e-93a8caae6cfe" providerId="AD" clId="Web-{948A48F4-A4A9-D175-C179-A91E0C9B5C31}" dt="2024-02-07T13:23:40.565" v="185"/>
      <pc:docMkLst>
        <pc:docMk/>
      </pc:docMkLst>
      <pc:sldChg chg="addSp delSp modSp">
        <pc:chgData name="Marine GUIDA" userId="S::marine.guida@uca.fr::7d964335-0b5a-4b02-b88e-93a8caae6cfe" providerId="AD" clId="Web-{948A48F4-A4A9-D175-C179-A91E0C9B5C31}" dt="2024-02-07T13:23:40.565" v="185"/>
        <pc:sldMkLst>
          <pc:docMk/>
          <pc:sldMk cId="3315473451" sldId="258"/>
        </pc:sldMkLst>
        <pc:spChg chg="mod">
          <ac:chgData name="Marine GUIDA" userId="S::marine.guida@uca.fr::7d964335-0b5a-4b02-b88e-93a8caae6cfe" providerId="AD" clId="Web-{948A48F4-A4A9-D175-C179-A91E0C9B5C31}" dt="2024-02-07T13:06:16.965" v="76" actId="1076"/>
          <ac:spMkLst>
            <pc:docMk/>
            <pc:sldMk cId="3315473451" sldId="258"/>
            <ac:spMk id="2" creationId="{F0BABC17-9AD6-3D2D-BF1F-08336B4E17EE}"/>
          </ac:spMkLst>
        </pc:spChg>
        <pc:spChg chg="mod">
          <ac:chgData name="Marine GUIDA" userId="S::marine.guida@uca.fr::7d964335-0b5a-4b02-b88e-93a8caae6cfe" providerId="AD" clId="Web-{948A48F4-A4A9-D175-C179-A91E0C9B5C31}" dt="2024-02-07T13:10:40.863" v="158" actId="1076"/>
          <ac:spMkLst>
            <pc:docMk/>
            <pc:sldMk cId="3315473451" sldId="258"/>
            <ac:spMk id="8" creationId="{44F71DAC-4009-E6CE-F56A-4554017DD755}"/>
          </ac:spMkLst>
        </pc:spChg>
        <pc:spChg chg="mod">
          <ac:chgData name="Marine GUIDA" userId="S::marine.guida@uca.fr::7d964335-0b5a-4b02-b88e-93a8caae6cfe" providerId="AD" clId="Web-{948A48F4-A4A9-D175-C179-A91E0C9B5C31}" dt="2024-02-07T13:09:00.516" v="120" actId="1076"/>
          <ac:spMkLst>
            <pc:docMk/>
            <pc:sldMk cId="3315473451" sldId="258"/>
            <ac:spMk id="24" creationId="{29ADDFCC-DBB4-4FAE-BD74-CE6DA3CB95F8}"/>
          </ac:spMkLst>
        </pc:spChg>
        <pc:spChg chg="mod">
          <ac:chgData name="Marine GUIDA" userId="S::marine.guida@uca.fr::7d964335-0b5a-4b02-b88e-93a8caae6cfe" providerId="AD" clId="Web-{948A48F4-A4A9-D175-C179-A91E0C9B5C31}" dt="2024-02-07T13:09:00.532" v="121" actId="1076"/>
          <ac:spMkLst>
            <pc:docMk/>
            <pc:sldMk cId="3315473451" sldId="258"/>
            <ac:spMk id="25" creationId="{64CAAE60-7F55-4E39-8618-9461AC1F4146}"/>
          </ac:spMkLst>
        </pc:spChg>
        <pc:spChg chg="mod">
          <ac:chgData name="Marine GUIDA" userId="S::marine.guida@uca.fr::7d964335-0b5a-4b02-b88e-93a8caae6cfe" providerId="AD" clId="Web-{948A48F4-A4A9-D175-C179-A91E0C9B5C31}" dt="2024-02-07T13:09:00.563" v="122" actId="1076"/>
          <ac:spMkLst>
            <pc:docMk/>
            <pc:sldMk cId="3315473451" sldId="258"/>
            <ac:spMk id="26" creationId="{6D6582FF-B906-4A40-8F14-86CB37727B46}"/>
          </ac:spMkLst>
        </pc:spChg>
        <pc:spChg chg="mod">
          <ac:chgData name="Marine GUIDA" userId="S::marine.guida@uca.fr::7d964335-0b5a-4b02-b88e-93a8caae6cfe" providerId="AD" clId="Web-{948A48F4-A4A9-D175-C179-A91E0C9B5C31}" dt="2024-02-07T13:09:00.579" v="123" actId="1076"/>
          <ac:spMkLst>
            <pc:docMk/>
            <pc:sldMk cId="3315473451" sldId="258"/>
            <ac:spMk id="27" creationId="{9AE1E47C-C37F-4624-8BF7-D09218E1CE7B}"/>
          </ac:spMkLst>
        </pc:spChg>
        <pc:spChg chg="mod">
          <ac:chgData name="Marine GUIDA" userId="S::marine.guida@uca.fr::7d964335-0b5a-4b02-b88e-93a8caae6cfe" providerId="AD" clId="Web-{948A48F4-A4A9-D175-C179-A91E0C9B5C31}" dt="2024-02-07T13:09:00.610" v="124" actId="1076"/>
          <ac:spMkLst>
            <pc:docMk/>
            <pc:sldMk cId="3315473451" sldId="258"/>
            <ac:spMk id="28" creationId="{BDAD1996-744C-4D99-8583-7E840AA6146A}"/>
          </ac:spMkLst>
        </pc:spChg>
        <pc:spChg chg="mod">
          <ac:chgData name="Marine GUIDA" userId="S::marine.guida@uca.fr::7d964335-0b5a-4b02-b88e-93a8caae6cfe" providerId="AD" clId="Web-{948A48F4-A4A9-D175-C179-A91E0C9B5C31}" dt="2024-02-07T13:09:00.626" v="125" actId="1076"/>
          <ac:spMkLst>
            <pc:docMk/>
            <pc:sldMk cId="3315473451" sldId="258"/>
            <ac:spMk id="29" creationId="{60C74E30-76D9-45C4-8481-13CB19450372}"/>
          </ac:spMkLst>
        </pc:spChg>
        <pc:spChg chg="mod">
          <ac:chgData name="Marine GUIDA" userId="S::marine.guida@uca.fr::7d964335-0b5a-4b02-b88e-93a8caae6cfe" providerId="AD" clId="Web-{948A48F4-A4A9-D175-C179-A91E0C9B5C31}" dt="2024-02-07T13:09:00.657" v="126" actId="1076"/>
          <ac:spMkLst>
            <pc:docMk/>
            <pc:sldMk cId="3315473451" sldId="258"/>
            <ac:spMk id="30" creationId="{2732D104-3FAF-49A5-9B69-05EE1B407D5E}"/>
          </ac:spMkLst>
        </pc:spChg>
        <pc:spChg chg="mod">
          <ac:chgData name="Marine GUIDA" userId="S::marine.guida@uca.fr::7d964335-0b5a-4b02-b88e-93a8caae6cfe" providerId="AD" clId="Web-{948A48F4-A4A9-D175-C179-A91E0C9B5C31}" dt="2024-02-07T13:09:00.970" v="140" actId="1076"/>
          <ac:spMkLst>
            <pc:docMk/>
            <pc:sldMk cId="3315473451" sldId="258"/>
            <ac:spMk id="31" creationId="{DBCBBEE3-0183-472D-A24E-E0E24658EFE6}"/>
          </ac:spMkLst>
        </pc:spChg>
        <pc:spChg chg="mod">
          <ac:chgData name="Marine GUIDA" userId="S::marine.guida@uca.fr::7d964335-0b5a-4b02-b88e-93a8caae6cfe" providerId="AD" clId="Web-{948A48F4-A4A9-D175-C179-A91E0C9B5C31}" dt="2024-02-07T13:09:01.001" v="141" actId="1076"/>
          <ac:spMkLst>
            <pc:docMk/>
            <pc:sldMk cId="3315473451" sldId="258"/>
            <ac:spMk id="32" creationId="{EC6206C8-055B-4B20-A45F-1FD1E6E4DA44}"/>
          </ac:spMkLst>
        </pc:spChg>
        <pc:spChg chg="mod">
          <ac:chgData name="Marine GUIDA" userId="S::marine.guida@uca.fr::7d964335-0b5a-4b02-b88e-93a8caae6cfe" providerId="AD" clId="Web-{948A48F4-A4A9-D175-C179-A91E0C9B5C31}" dt="2024-02-07T13:09:01.016" v="142" actId="1076"/>
          <ac:spMkLst>
            <pc:docMk/>
            <pc:sldMk cId="3315473451" sldId="258"/>
            <ac:spMk id="33" creationId="{6770E340-896B-4328-8892-098CDB79F394}"/>
          </ac:spMkLst>
        </pc:spChg>
        <pc:spChg chg="mod">
          <ac:chgData name="Marine GUIDA" userId="S::marine.guida@uca.fr::7d964335-0b5a-4b02-b88e-93a8caae6cfe" providerId="AD" clId="Web-{948A48F4-A4A9-D175-C179-A91E0C9B5C31}" dt="2024-02-07T13:09:01.048" v="143" actId="1076"/>
          <ac:spMkLst>
            <pc:docMk/>
            <pc:sldMk cId="3315473451" sldId="258"/>
            <ac:spMk id="34" creationId="{A4775DA1-D315-4D7B-804B-59C2203FCEC2}"/>
          </ac:spMkLst>
        </pc:spChg>
        <pc:spChg chg="mod">
          <ac:chgData name="Marine GUIDA" userId="S::marine.guida@uca.fr::7d964335-0b5a-4b02-b88e-93a8caae6cfe" providerId="AD" clId="Web-{948A48F4-A4A9-D175-C179-A91E0C9B5C31}" dt="2024-02-07T12:55:38.634" v="68" actId="1076"/>
          <ac:spMkLst>
            <pc:docMk/>
            <pc:sldMk cId="3315473451" sldId="258"/>
            <ac:spMk id="35" creationId="{C5C98CE6-891B-4F8B-B985-D7D8BBD108C3}"/>
          </ac:spMkLst>
        </pc:spChg>
        <pc:spChg chg="mod">
          <ac:chgData name="Marine GUIDA" userId="S::marine.guida@uca.fr::7d964335-0b5a-4b02-b88e-93a8caae6cfe" providerId="AD" clId="Web-{948A48F4-A4A9-D175-C179-A91E0C9B5C31}" dt="2024-02-07T13:09:01.063" v="144" actId="1076"/>
          <ac:spMkLst>
            <pc:docMk/>
            <pc:sldMk cId="3315473451" sldId="258"/>
            <ac:spMk id="36" creationId="{55A17F44-537F-4693-8818-CBE83765AB7D}"/>
          </ac:spMkLst>
        </pc:spChg>
        <pc:spChg chg="mod">
          <ac:chgData name="Marine GUIDA" userId="S::marine.guida@uca.fr::7d964335-0b5a-4b02-b88e-93a8caae6cfe" providerId="AD" clId="Web-{948A48F4-A4A9-D175-C179-A91E0C9B5C31}" dt="2024-02-07T13:16:32.805" v="182" actId="1076"/>
          <ac:spMkLst>
            <pc:docMk/>
            <pc:sldMk cId="3315473451" sldId="258"/>
            <ac:spMk id="43" creationId="{7F665609-9BE0-4C1C-87EF-EF2E1FE8E71E}"/>
          </ac:spMkLst>
        </pc:spChg>
        <pc:spChg chg="mod">
          <ac:chgData name="Marine GUIDA" userId="S::marine.guida@uca.fr::7d964335-0b5a-4b02-b88e-93a8caae6cfe" providerId="AD" clId="Web-{948A48F4-A4A9-D175-C179-A91E0C9B5C31}" dt="2024-02-07T13:16:39.711" v="183" actId="1076"/>
          <ac:spMkLst>
            <pc:docMk/>
            <pc:sldMk cId="3315473451" sldId="258"/>
            <ac:spMk id="44" creationId="{BACF016B-C78A-4432-88C3-8249B8F9F2BF}"/>
          </ac:spMkLst>
        </pc:spChg>
        <pc:spChg chg="mod">
          <ac:chgData name="Marine GUIDA" userId="S::marine.guida@uca.fr::7d964335-0b5a-4b02-b88e-93a8caae6cfe" providerId="AD" clId="Web-{948A48F4-A4A9-D175-C179-A91E0C9B5C31}" dt="2024-02-07T13:09:01.095" v="145" actId="1076"/>
          <ac:spMkLst>
            <pc:docMk/>
            <pc:sldMk cId="3315473451" sldId="258"/>
            <ac:spMk id="52" creationId="{6F44EE00-5952-400E-9B7D-8107EA64E4DC}"/>
          </ac:spMkLst>
        </pc:spChg>
        <pc:spChg chg="mod">
          <ac:chgData name="Marine GUIDA" userId="S::marine.guida@uca.fr::7d964335-0b5a-4b02-b88e-93a8caae6cfe" providerId="AD" clId="Web-{948A48F4-A4A9-D175-C179-A91E0C9B5C31}" dt="2024-02-07T13:09:01.110" v="146" actId="1076"/>
          <ac:spMkLst>
            <pc:docMk/>
            <pc:sldMk cId="3315473451" sldId="258"/>
            <ac:spMk id="53" creationId="{11734B10-B6FE-4947-8E5C-13CEA5D54125}"/>
          </ac:spMkLst>
        </pc:spChg>
        <pc:spChg chg="mod">
          <ac:chgData name="Marine GUIDA" userId="S::marine.guida@uca.fr::7d964335-0b5a-4b02-b88e-93a8caae6cfe" providerId="AD" clId="Web-{948A48F4-A4A9-D175-C179-A91E0C9B5C31}" dt="2024-02-07T13:09:12.798" v="148" actId="1076"/>
          <ac:spMkLst>
            <pc:docMk/>
            <pc:sldMk cId="3315473451" sldId="258"/>
            <ac:spMk id="55" creationId="{2940DFB2-3596-47AB-BA36-3DE0F051CFA2}"/>
          </ac:spMkLst>
        </pc:spChg>
        <pc:spChg chg="mod">
          <ac:chgData name="Marine GUIDA" userId="S::marine.guida@uca.fr::7d964335-0b5a-4b02-b88e-93a8caae6cfe" providerId="AD" clId="Web-{948A48F4-A4A9-D175-C179-A91E0C9B5C31}" dt="2024-02-07T13:09:33.205" v="151" actId="1076"/>
          <ac:spMkLst>
            <pc:docMk/>
            <pc:sldMk cId="3315473451" sldId="258"/>
            <ac:spMk id="58" creationId="{834420D2-2CF5-4BE2-96C6-2D90878546B8}"/>
          </ac:spMkLst>
        </pc:spChg>
        <pc:picChg chg="add mod">
          <ac:chgData name="Marine GUIDA" userId="S::marine.guida@uca.fr::7d964335-0b5a-4b02-b88e-93a8caae6cfe" providerId="AD" clId="Web-{948A48F4-A4A9-D175-C179-A91E0C9B5C31}" dt="2024-02-07T13:09:58.721" v="155" actId="1076"/>
          <ac:picMkLst>
            <pc:docMk/>
            <pc:sldMk cId="3315473451" sldId="258"/>
            <ac:picMk id="17" creationId="{C6EE9AD1-7600-07E2-9E2A-CE9474E8CB34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09:42.815" v="153" actId="1076"/>
          <ac:picMkLst>
            <pc:docMk/>
            <pc:sldMk cId="3315473451" sldId="258"/>
            <ac:picMk id="37" creationId="{366BEB98-380D-6589-0007-8801D13B9811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09:49.549" v="154" actId="1076"/>
          <ac:picMkLst>
            <pc:docMk/>
            <pc:sldMk cId="3315473451" sldId="258"/>
            <ac:picMk id="38" creationId="{D577B655-D8FD-DC55-2A73-07A8DECB0F59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05:10.932" v="69" actId="1076"/>
          <ac:picMkLst>
            <pc:docMk/>
            <pc:sldMk cId="3315473451" sldId="258"/>
            <ac:picMk id="39" creationId="{459BEC4E-D3B8-2009-6690-7B0894A8055A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0:55.989" v="160" actId="1076"/>
          <ac:picMkLst>
            <pc:docMk/>
            <pc:sldMk cId="3315473451" sldId="258"/>
            <ac:picMk id="40" creationId="{9DD07EEE-2A49-60A8-354B-E9793EA6068D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1:55.412" v="166" actId="1076"/>
          <ac:picMkLst>
            <pc:docMk/>
            <pc:sldMk cId="3315473451" sldId="258"/>
            <ac:picMk id="41" creationId="{8A77D06E-E5CA-2C2D-BF26-0A1AAFD68D08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2:12.928" v="168" actId="1076"/>
          <ac:picMkLst>
            <pc:docMk/>
            <pc:sldMk cId="3315473451" sldId="258"/>
            <ac:picMk id="42" creationId="{96239D6B-9E88-74A7-C2F8-65EBB7EE0205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2:31.538" v="170" actId="1076"/>
          <ac:picMkLst>
            <pc:docMk/>
            <pc:sldMk cId="3315473451" sldId="258"/>
            <ac:picMk id="45" creationId="{9804B25D-2E5F-2BD7-1180-28FB5F79DA20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3:20.602" v="176" actId="1076"/>
          <ac:picMkLst>
            <pc:docMk/>
            <pc:sldMk cId="3315473451" sldId="258"/>
            <ac:picMk id="46" creationId="{9C3CA447-FD4C-4760-208B-FF1F511925C5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2:57.445" v="174" actId="1076"/>
          <ac:picMkLst>
            <pc:docMk/>
            <pc:sldMk cId="3315473451" sldId="258"/>
            <ac:picMk id="47" creationId="{3F2A9F60-EEDB-69FE-9C73-51D719B8BFFD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3:49.837" v="178" actId="1076"/>
          <ac:picMkLst>
            <pc:docMk/>
            <pc:sldMk cId="3315473451" sldId="258"/>
            <ac:picMk id="48" creationId="{1FF8B164-9BCE-3A73-9CD9-7B2E5BEBACCF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09:33.221" v="152" actId="1076"/>
          <ac:picMkLst>
            <pc:docMk/>
            <pc:sldMk cId="3315473451" sldId="258"/>
            <ac:picMk id="49" creationId="{C6A21E75-B9D1-05D4-5CAA-39BA6484DCBB}"/>
          </ac:picMkLst>
        </pc:picChg>
        <pc:picChg chg="add del">
          <ac:chgData name="Marine GUIDA" userId="S::marine.guida@uca.fr::7d964335-0b5a-4b02-b88e-93a8caae6cfe" providerId="AD" clId="Web-{948A48F4-A4A9-D175-C179-A91E0C9B5C31}" dt="2024-02-07T12:43:20.018" v="33"/>
          <ac:picMkLst>
            <pc:docMk/>
            <pc:sldMk cId="3315473451" sldId="258"/>
            <ac:picMk id="50" creationId="{228609CA-403B-DA95-8406-66ED52990D11}"/>
          </ac:picMkLst>
        </pc:picChg>
        <pc:picChg chg="add del">
          <ac:chgData name="Marine GUIDA" userId="S::marine.guida@uca.fr::7d964335-0b5a-4b02-b88e-93a8caae6cfe" providerId="AD" clId="Web-{948A48F4-A4A9-D175-C179-A91E0C9B5C31}" dt="2024-02-07T13:23:40.565" v="185"/>
          <ac:picMkLst>
            <pc:docMk/>
            <pc:sldMk cId="3315473451" sldId="258"/>
            <ac:picMk id="50" creationId="{24F7299E-FAAA-2769-521B-7CC06BDECE31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05:21.026" v="70" actId="1076"/>
          <ac:picMkLst>
            <pc:docMk/>
            <pc:sldMk cId="3315473451" sldId="258"/>
            <ac:picMk id="51" creationId="{5C3CD8B4-BC0F-18E5-DA7A-AC5D20E8A07B}"/>
          </ac:picMkLst>
        </pc:picChg>
        <pc:picChg chg="mod">
          <ac:chgData name="Marine GUIDA" userId="S::marine.guida@uca.fr::7d964335-0b5a-4b02-b88e-93a8caae6cfe" providerId="AD" clId="Web-{948A48F4-A4A9-D175-C179-A91E0C9B5C31}" dt="2024-02-07T13:10:10.675" v="156" actId="14100"/>
          <ac:picMkLst>
            <pc:docMk/>
            <pc:sldMk cId="3315473451" sldId="258"/>
            <ac:picMk id="54" creationId="{1997FADD-B0F7-4BF0-9F1C-A95BABC5F535}"/>
          </ac:picMkLst>
        </pc:picChg>
        <pc:picChg chg="mod">
          <ac:chgData name="Marine GUIDA" userId="S::marine.guida@uca.fr::7d964335-0b5a-4b02-b88e-93a8caae6cfe" providerId="AD" clId="Web-{948A48F4-A4A9-D175-C179-A91E0C9B5C31}" dt="2024-02-07T13:09:33.158" v="149" actId="1076"/>
          <ac:picMkLst>
            <pc:docMk/>
            <pc:sldMk cId="3315473451" sldId="258"/>
            <ac:picMk id="56" creationId="{999B5491-C27C-479E-A5DE-0CAA658FF14C}"/>
          </ac:picMkLst>
        </pc:picChg>
        <pc:picChg chg="mod">
          <ac:chgData name="Marine GUIDA" userId="S::marine.guida@uca.fr::7d964335-0b5a-4b02-b88e-93a8caae6cfe" providerId="AD" clId="Web-{948A48F4-A4A9-D175-C179-A91E0C9B5C31}" dt="2024-02-07T13:09:33.174" v="150" actId="1076"/>
          <ac:picMkLst>
            <pc:docMk/>
            <pc:sldMk cId="3315473451" sldId="258"/>
            <ac:picMk id="57" creationId="{C88563FA-C76E-403E-B8AE-9D5909FC8131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0:21.691" v="157" actId="1076"/>
          <ac:picMkLst>
            <pc:docMk/>
            <pc:sldMk cId="3315473451" sldId="258"/>
            <ac:picMk id="59" creationId="{92F49294-E3CD-C195-8ECD-F3537B8EE74A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0:47.488" v="159" actId="1076"/>
          <ac:picMkLst>
            <pc:docMk/>
            <pc:sldMk cId="3315473451" sldId="258"/>
            <ac:picMk id="60" creationId="{93090B81-4603-2D70-6E5B-4BE96FD2F8B0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1:06.223" v="161" actId="1076"/>
          <ac:picMkLst>
            <pc:docMk/>
            <pc:sldMk cId="3315473451" sldId="258"/>
            <ac:picMk id="61" creationId="{EA1CBB6A-7EE7-4B37-505A-032337825686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1:32.365" v="164" actId="1076"/>
          <ac:picMkLst>
            <pc:docMk/>
            <pc:sldMk cId="3315473451" sldId="258"/>
            <ac:picMk id="62" creationId="{A0C042C1-EF4F-D038-4BA8-3D288D29AA69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1:43.802" v="165" actId="1076"/>
          <ac:picMkLst>
            <pc:docMk/>
            <pc:sldMk cId="3315473451" sldId="258"/>
            <ac:picMk id="63" creationId="{C9969C96-4C46-3F9B-EE91-BC65B2ABAC85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2:01.897" v="167" actId="1076"/>
          <ac:picMkLst>
            <pc:docMk/>
            <pc:sldMk cId="3315473451" sldId="258"/>
            <ac:picMk id="64" creationId="{9A9E6953-AACD-9CEA-559A-A50499AC338E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2:26.022" v="169" actId="1076"/>
          <ac:picMkLst>
            <pc:docMk/>
            <pc:sldMk cId="3315473451" sldId="258"/>
            <ac:picMk id="65" creationId="{A40C94F5-4336-7D9B-08D9-AFAC47AEC2EB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3:11.211" v="175" actId="1076"/>
          <ac:picMkLst>
            <pc:docMk/>
            <pc:sldMk cId="3315473451" sldId="258"/>
            <ac:picMk id="66" creationId="{50FF8858-3261-CDA7-415C-41F71D478E05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2:50.773" v="173" actId="1076"/>
          <ac:picMkLst>
            <pc:docMk/>
            <pc:sldMk cId="3315473451" sldId="258"/>
            <ac:picMk id="67" creationId="{AC4A4C15-2659-8569-6AD8-F008E4180D92}"/>
          </ac:picMkLst>
        </pc:picChg>
        <pc:picChg chg="add mod">
          <ac:chgData name="Marine GUIDA" userId="S::marine.guida@uca.fr::7d964335-0b5a-4b02-b88e-93a8caae6cfe" providerId="AD" clId="Web-{948A48F4-A4A9-D175-C179-A91E0C9B5C31}" dt="2024-02-07T13:13:38.650" v="177" actId="1076"/>
          <ac:picMkLst>
            <pc:docMk/>
            <pc:sldMk cId="3315473451" sldId="258"/>
            <ac:picMk id="68" creationId="{C3930200-0A1D-A4D6-4AFB-963D5D30C364}"/>
          </ac:picMkLst>
        </pc:picChg>
      </pc:sldChg>
      <pc:sldChg chg="modSp">
        <pc:chgData name="Marine GUIDA" userId="S::marine.guida@uca.fr::7d964335-0b5a-4b02-b88e-93a8caae6cfe" providerId="AD" clId="Web-{948A48F4-A4A9-D175-C179-A91E0C9B5C31}" dt="2024-02-07T12:46:03.258" v="62" actId="1076"/>
        <pc:sldMkLst>
          <pc:docMk/>
          <pc:sldMk cId="4158821889" sldId="262"/>
        </pc:sldMkLst>
        <pc:spChg chg="mod">
          <ac:chgData name="Marine GUIDA" userId="S::marine.guida@uca.fr::7d964335-0b5a-4b02-b88e-93a8caae6cfe" providerId="AD" clId="Web-{948A48F4-A4A9-D175-C179-A91E0C9B5C31}" dt="2024-02-07T12:46:03.258" v="62" actId="1076"/>
          <ac:spMkLst>
            <pc:docMk/>
            <pc:sldMk cId="4158821889" sldId="262"/>
            <ac:spMk id="15" creationId="{8E9C8E90-EDEA-4E53-94B9-D28D6649B405}"/>
          </ac:spMkLst>
        </pc:spChg>
      </pc:sldChg>
    </pc:docChg>
  </pc:docChgLst>
  <pc:docChgLst>
    <pc:chgData name="Marine GUIDA" userId="S::marine.guida@uca.fr::7d964335-0b5a-4b02-b88e-93a8caae6cfe" providerId="AD" clId="Web-{1A90BD8A-5AD9-14B6-53ED-A5C0CB4371E4}"/>
    <pc:docChg chg="modSld">
      <pc:chgData name="Marine GUIDA" userId="S::marine.guida@uca.fr::7d964335-0b5a-4b02-b88e-93a8caae6cfe" providerId="AD" clId="Web-{1A90BD8A-5AD9-14B6-53ED-A5C0CB4371E4}" dt="2024-02-09T14:49:56.995" v="3" actId="20577"/>
      <pc:docMkLst>
        <pc:docMk/>
      </pc:docMkLst>
      <pc:sldChg chg="addSp modSp">
        <pc:chgData name="Marine GUIDA" userId="S::marine.guida@uca.fr::7d964335-0b5a-4b02-b88e-93a8caae6cfe" providerId="AD" clId="Web-{1A90BD8A-5AD9-14B6-53ED-A5C0CB4371E4}" dt="2024-02-09T14:49:56.995" v="3" actId="20577"/>
        <pc:sldMkLst>
          <pc:docMk/>
          <pc:sldMk cId="3315473451" sldId="258"/>
        </pc:sldMkLst>
        <pc:spChg chg="mod">
          <ac:chgData name="Marine GUIDA" userId="S::marine.guida@uca.fr::7d964335-0b5a-4b02-b88e-93a8caae6cfe" providerId="AD" clId="Web-{1A90BD8A-5AD9-14B6-53ED-A5C0CB4371E4}" dt="2024-02-09T14:49:56.995" v="3" actId="20577"/>
          <ac:spMkLst>
            <pc:docMk/>
            <pc:sldMk cId="3315473451" sldId="258"/>
            <ac:spMk id="36" creationId="{55A17F44-537F-4693-8818-CBE83765AB7D}"/>
          </ac:spMkLst>
        </pc:spChg>
        <pc:picChg chg="add mod">
          <ac:chgData name="Marine GUIDA" userId="S::marine.guida@uca.fr::7d964335-0b5a-4b02-b88e-93a8caae6cfe" providerId="AD" clId="Web-{1A90BD8A-5AD9-14B6-53ED-A5C0CB4371E4}" dt="2024-02-09T14:49:10.385" v="1" actId="1076"/>
          <ac:picMkLst>
            <pc:docMk/>
            <pc:sldMk cId="3315473451" sldId="258"/>
            <ac:picMk id="50" creationId="{C9D8DB5B-96EE-D42A-D311-7C0B791F2645}"/>
          </ac:picMkLst>
        </pc:picChg>
      </pc:sldChg>
    </pc:docChg>
  </pc:docChgLst>
  <pc:docChgLst>
    <pc:chgData name="Marine GUIDA" userId="S::marine.guida@uca.fr::7d964335-0b5a-4b02-b88e-93a8caae6cfe" providerId="AD" clId="Web-{54F2CB1A-0445-7C9B-43B9-D52E247AA6DA}"/>
    <pc:docChg chg="modSld">
      <pc:chgData name="Marine GUIDA" userId="S::marine.guida@uca.fr::7d964335-0b5a-4b02-b88e-93a8caae6cfe" providerId="AD" clId="Web-{54F2CB1A-0445-7C9B-43B9-D52E247AA6DA}" dt="2024-01-31T10:36:15.803" v="17" actId="20577"/>
      <pc:docMkLst>
        <pc:docMk/>
      </pc:docMkLst>
      <pc:sldChg chg="modSp">
        <pc:chgData name="Marine GUIDA" userId="S::marine.guida@uca.fr::7d964335-0b5a-4b02-b88e-93a8caae6cfe" providerId="AD" clId="Web-{54F2CB1A-0445-7C9B-43B9-D52E247AA6DA}" dt="2024-01-31T10:36:15.803" v="17" actId="20577"/>
        <pc:sldMkLst>
          <pc:docMk/>
          <pc:sldMk cId="4158821889" sldId="262"/>
        </pc:sldMkLst>
        <pc:spChg chg="mod">
          <ac:chgData name="Marine GUIDA" userId="S::marine.guida@uca.fr::7d964335-0b5a-4b02-b88e-93a8caae6cfe" providerId="AD" clId="Web-{54F2CB1A-0445-7C9B-43B9-D52E247AA6DA}" dt="2024-01-31T10:36:15.803" v="17" actId="20577"/>
          <ac:spMkLst>
            <pc:docMk/>
            <pc:sldMk cId="4158821889" sldId="262"/>
            <ac:spMk id="21" creationId="{28DAC513-F1FB-4829-9752-BDB61B34CB1A}"/>
          </ac:spMkLst>
        </pc:spChg>
        <pc:spChg chg="mod">
          <ac:chgData name="Marine GUIDA" userId="S::marine.guida@uca.fr::7d964335-0b5a-4b02-b88e-93a8caae6cfe" providerId="AD" clId="Web-{54F2CB1A-0445-7C9B-43B9-D52E247AA6DA}" dt="2024-01-31T10:35:45.302" v="5" actId="20577"/>
          <ac:spMkLst>
            <pc:docMk/>
            <pc:sldMk cId="4158821889" sldId="262"/>
            <ac:spMk id="30" creationId="{7AB62298-247C-4D01-9D97-CBA7C29C16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944D-2A0F-4D56-BFE3-9F5FF31A9E38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78751-4312-4E0E-B852-AF57D98D1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39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8751-4312-4E0E-B852-AF57D98D1E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0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8751-4312-4E0E-B852-AF57D98D1E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3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hyperlink" Target="https://www.innovation-pedagogique.fr/article5795.html" TargetMode="External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3ea.org/articles/j3ea/pdf/2009/01/j3ea08069.pdf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cap2025.fr/formation/learnin-auvergne/thematiques-des-projets/true-news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0244F0-8805-4A43-85B5-8A6F031B6A0C}"/>
              </a:ext>
            </a:extLst>
          </p:cNvPr>
          <p:cNvSpPr/>
          <p:nvPr/>
        </p:nvSpPr>
        <p:spPr>
          <a:xfrm>
            <a:off x="6658252" y="791962"/>
            <a:ext cx="4962618" cy="948061"/>
          </a:xfrm>
          <a:prstGeom prst="rect">
            <a:avLst/>
          </a:prstGeom>
          <a:gradFill flip="none" rotWithShape="1">
            <a:gsLst>
              <a:gs pos="0">
                <a:srgbClr val="0099A2">
                  <a:tint val="66000"/>
                  <a:satMod val="160000"/>
                </a:srgbClr>
              </a:gs>
              <a:gs pos="50000">
                <a:srgbClr val="0099A2">
                  <a:tint val="44500"/>
                  <a:satMod val="160000"/>
                </a:srgbClr>
              </a:gs>
              <a:gs pos="100000">
                <a:srgbClr val="0099A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C28DAC-FB55-4F4F-B4B3-A4B92EB592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7B3EC-1316-488F-BE14-9DE859B8310D}"/>
              </a:ext>
            </a:extLst>
          </p:cNvPr>
          <p:cNvSpPr/>
          <p:nvPr/>
        </p:nvSpPr>
        <p:spPr>
          <a:xfrm>
            <a:off x="301260" y="239696"/>
            <a:ext cx="11589480" cy="6374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C01E89-DD3F-4AD6-9F7E-914CE59174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8"/>
          <a:stretch/>
        </p:blipFill>
        <p:spPr>
          <a:xfrm>
            <a:off x="4737098" y="5627726"/>
            <a:ext cx="1168535" cy="93857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A875AAAB-E627-981D-EEAF-314934C01D35}"/>
              </a:ext>
            </a:extLst>
          </p:cNvPr>
          <p:cNvSpPr txBox="1"/>
          <p:nvPr/>
        </p:nvSpPr>
        <p:spPr>
          <a:xfrm>
            <a:off x="4301429" y="505906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fr-FR" sz="1400">
              <a:solidFill>
                <a:srgbClr val="008F9B"/>
              </a:solidFill>
              <a:cs typeface="Calibri"/>
            </a:endParaRPr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EF8966A8-4C50-4E0F-84F4-E63C7F9F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643" y="331333"/>
            <a:ext cx="2779602" cy="4606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fr-FR" sz="32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Les APP​ et l'APC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DAC513-F1FB-4829-9752-BDB61B34CB1A}"/>
              </a:ext>
            </a:extLst>
          </p:cNvPr>
          <p:cNvSpPr/>
          <p:nvPr/>
        </p:nvSpPr>
        <p:spPr>
          <a:xfrm>
            <a:off x="478814" y="914940"/>
            <a:ext cx="5290368" cy="48936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rtl="0" fontAlgn="base"/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Les APP renvoient à deux types de démarches (qui peuvent être combinées) : </a:t>
            </a:r>
            <a:r>
              <a:rPr lang="fr-FR" sz="1200" b="0" i="0">
                <a:solidFill>
                  <a:srgbClr val="DA0095"/>
                </a:solidFill>
                <a:effectLst/>
              </a:rPr>
              <a:t>l’Apprentissage Par </a:t>
            </a:r>
            <a:r>
              <a:rPr lang="fr-FR" sz="1200">
                <a:solidFill>
                  <a:srgbClr val="DA0095"/>
                </a:solidFill>
              </a:rPr>
              <a:t>Problème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et </a:t>
            </a:r>
            <a:r>
              <a:rPr lang="fr-FR" sz="1200" b="0" i="0">
                <a:solidFill>
                  <a:srgbClr val="DA0095"/>
                </a:solidFill>
                <a:effectLst/>
              </a:rPr>
              <a:t>l’Apprentissage Par Projet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 </a:t>
            </a:r>
          </a:p>
          <a:p>
            <a:pPr algn="just" rtl="0" fontAlgn="base"/>
            <a:endParaRPr lang="fr-FR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fr-FR" sz="1200" b="1" i="0">
                <a:solidFill>
                  <a:srgbClr val="0099A2"/>
                </a:solidFill>
                <a:effectLst/>
              </a:rPr>
              <a:t>L’Apprentissage par </a:t>
            </a:r>
            <a:r>
              <a:rPr lang="fr-FR" sz="1200" b="1">
                <a:solidFill>
                  <a:srgbClr val="0099A2"/>
                </a:solidFill>
              </a:rPr>
              <a:t>Problème</a:t>
            </a:r>
            <a:endParaRPr lang="fr-FR" sz="1200" b="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just" rtl="0" fontAlgn="base"/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Il s’agit de</a:t>
            </a:r>
            <a:r>
              <a:rPr lang="fr-FR" sz="1200" b="0" i="0">
                <a:effectLst/>
              </a:rPr>
              <a:t> </a:t>
            </a:r>
            <a:r>
              <a:rPr lang="fr-FR" sz="1200" b="0" i="0">
                <a:solidFill>
                  <a:srgbClr val="DA0095"/>
                </a:solidFill>
                <a:effectLst/>
              </a:rPr>
              <a:t>poser à un groupe d’étudiants un problème conceptuel 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qu’ils ne peuvent pas résoudre facilement. Ils doivent alors mener </a:t>
            </a:r>
            <a:r>
              <a:rPr lang="fr-FR" sz="1200" b="0" i="0">
                <a:solidFill>
                  <a:srgbClr val="DA0095"/>
                </a:solidFill>
                <a:effectLst/>
              </a:rPr>
              <a:t>des recherches autonomes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individuellement et collectivement, afin d’identifier et s’approprier les connaissances nécessaires à la compréhension du problème. Ils proposent et évaluent différentes solutions pour le résoudre.  </a:t>
            </a:r>
          </a:p>
          <a:p>
            <a:pPr algn="just" rtl="0" fontAlgn="base"/>
            <a:endParaRPr lang="fr-FR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fr-FR" sz="1200" b="1" i="0">
                <a:solidFill>
                  <a:srgbClr val="0099A2"/>
                </a:solidFill>
                <a:effectLst/>
              </a:rPr>
              <a:t>L’Apprentissage par </a:t>
            </a:r>
            <a:r>
              <a:rPr lang="fr-FR" sz="1200" b="1">
                <a:solidFill>
                  <a:srgbClr val="0099A2"/>
                </a:solidFill>
              </a:rPr>
              <a:t>Projet</a:t>
            </a:r>
            <a:endParaRPr lang="fr-FR" sz="1200" b="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just" rtl="0" fontAlgn="base"/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Il s’agit 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pour les étudiants de </a:t>
            </a:r>
            <a:r>
              <a:rPr lang="fr-FR" sz="1200" b="0" i="0">
                <a:solidFill>
                  <a:srgbClr val="DA0095"/>
                </a:solidFill>
                <a:effectLst/>
              </a:rPr>
              <a:t>résoudre une problématique en vue de la réalisation d’un produit final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individuellement ou en groupes. Une demande réelle ou imaginée (mais basée sur le réel) leur est présentée et constitue un besoin auquel il faut répondre. La réponse est </a:t>
            </a:r>
            <a:r>
              <a:rPr lang="fr-FR" sz="1200" b="0" i="0">
                <a:solidFill>
                  <a:srgbClr val="DA0095"/>
                </a:solidFill>
                <a:effectLst/>
              </a:rPr>
              <a:t>un produit fini, concret, qui demande aux étudiants la mobilisation de différentes ressources 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internes et externes pour aboutir à une réalisation. </a:t>
            </a:r>
          </a:p>
          <a:p>
            <a:pPr algn="just" rtl="0" fontAlgn="base"/>
            <a:endParaRPr lang="fr-FR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fr-FR" sz="1200" b="1" i="0">
                <a:solidFill>
                  <a:srgbClr val="0099A2"/>
                </a:solidFill>
                <a:effectLst/>
              </a:rPr>
              <a:t>Et pourquoi pas les deux en même temps ?</a:t>
            </a:r>
            <a:endParaRPr lang="fr-FR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base"/>
            <a:r>
              <a:rPr lang="fr-FR" sz="1200" i="0">
                <a:solidFill>
                  <a:srgbClr val="DA0095"/>
                </a:solidFill>
                <a:effectLst/>
              </a:rPr>
              <a:t>L’</a:t>
            </a:r>
            <a:r>
              <a:rPr lang="fr-FR" sz="1200">
                <a:solidFill>
                  <a:srgbClr val="DA0095"/>
                </a:solidFill>
              </a:rPr>
              <a:t>Apprentissage Par Projet est </a:t>
            </a:r>
            <a:r>
              <a:rPr lang="fr-FR" sz="1200" i="0">
                <a:solidFill>
                  <a:srgbClr val="DA0095"/>
                </a:solidFill>
                <a:effectLst/>
              </a:rPr>
              <a:t>par nature plus favorable </a:t>
            </a:r>
            <a:r>
              <a:rPr lang="fr-FR" sz="1200">
                <a:solidFill>
                  <a:srgbClr val="DA0095"/>
                </a:solidFill>
              </a:rPr>
              <a:t>au développement des compétences</a:t>
            </a:r>
            <a:r>
              <a:rPr lang="fr-FR" sz="1200" i="0">
                <a:solidFill>
                  <a:srgbClr val="DA0095"/>
                </a:solidFill>
                <a:effectLst/>
              </a:rPr>
              <a:t> </a:t>
            </a:r>
            <a:r>
              <a:rPr lang="fr-FR" sz="12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que l’Apprentissage Par Problème, mais la recherche montre que </a:t>
            </a:r>
            <a:r>
              <a:rPr lang="fr-FR" sz="1200" i="0">
                <a:solidFill>
                  <a:srgbClr val="DA0095"/>
                </a:solidFill>
                <a:effectLst/>
              </a:rPr>
              <a:t>la combinaison entre les deux </a:t>
            </a:r>
            <a:r>
              <a:rPr lang="fr-FR" sz="12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donne d’excellents résultats pour des apprentissages profonds et durables.</a:t>
            </a: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fr-FR" sz="1200" i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/>
              <a:cs typeface="Calibri"/>
            </a:endParaRPr>
          </a:p>
          <a:p>
            <a:pPr algn="just" fontAlgn="base"/>
            <a:endParaRPr lang="fr-FR" sz="120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ctr" fontAlgn="base"/>
            <a:r>
              <a:rPr lang="fr-FR" sz="1200" b="1" i="0">
                <a:solidFill>
                  <a:srgbClr val="DA0095"/>
                </a:solidFill>
                <a:effectLst/>
              </a:rPr>
              <a:t>Un projet initié par une énigme ou une situation problème est donc idéal pour</a:t>
            </a:r>
            <a:r>
              <a:rPr lang="fr-FR" sz="1200" b="1">
                <a:solidFill>
                  <a:srgbClr val="DA0095"/>
                </a:solidFill>
              </a:rPr>
              <a:t> permettre</a:t>
            </a:r>
            <a:r>
              <a:rPr lang="fr-FR" sz="1200" b="1" i="0">
                <a:solidFill>
                  <a:srgbClr val="DA0095"/>
                </a:solidFill>
                <a:effectLst/>
              </a:rPr>
              <a:t> </a:t>
            </a:r>
            <a:r>
              <a:rPr lang="fr-FR" sz="1200" b="1">
                <a:solidFill>
                  <a:srgbClr val="DA0095"/>
                </a:solidFill>
              </a:rPr>
              <a:t>aux étudiants de </a:t>
            </a:r>
            <a:r>
              <a:rPr lang="fr-FR" sz="1200" b="1" i="0">
                <a:solidFill>
                  <a:srgbClr val="DA0095"/>
                </a:solidFill>
                <a:effectLst/>
              </a:rPr>
              <a:t>développer </a:t>
            </a:r>
            <a:r>
              <a:rPr lang="fr-FR" sz="1200" b="1">
                <a:solidFill>
                  <a:srgbClr val="DA0095"/>
                </a:solidFill>
              </a:rPr>
              <a:t>leurs</a:t>
            </a:r>
            <a:r>
              <a:rPr lang="fr-FR" sz="1200" b="1" i="0">
                <a:solidFill>
                  <a:srgbClr val="DA0095"/>
                </a:solidFill>
                <a:effectLst/>
              </a:rPr>
              <a:t> compétences. </a:t>
            </a:r>
            <a:endParaRPr lang="fr-FR" sz="1200" b="1" i="0">
              <a:solidFill>
                <a:srgbClr val="DA0095"/>
              </a:solidFill>
              <a:effectLst/>
              <a:ea typeface="Calibri"/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B62298-247C-4D01-9D97-CBA7C29C167D}"/>
              </a:ext>
            </a:extLst>
          </p:cNvPr>
          <p:cNvSpPr/>
          <p:nvPr/>
        </p:nvSpPr>
        <p:spPr>
          <a:xfrm>
            <a:off x="6498606" y="953443"/>
            <a:ext cx="4969370" cy="557075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99A2"/>
              </a:buClr>
            </a:pPr>
            <a:endParaRPr lang="fr-FR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>
                <a:srgbClr val="0099A2"/>
              </a:buClr>
            </a:pPr>
            <a:r>
              <a:rPr lang="fr-FR" sz="1400" b="1">
                <a:cs typeface="Calibri"/>
              </a:rPr>
              <a:t>COMMENT AMENER LES ÉTUDIANTS À DÉVELOPPER LEURS COMPÉTENCES </a:t>
            </a:r>
            <a:r>
              <a:rPr lang="fr-FR" sz="1400" b="1">
                <a:solidFill>
                  <a:schemeClr val="bg1"/>
                </a:solidFill>
                <a:highlight>
                  <a:srgbClr val="DA0095"/>
                </a:highlight>
                <a:cs typeface="Calibri"/>
              </a:rPr>
              <a:t>AVEC LES APP</a:t>
            </a:r>
            <a:r>
              <a:rPr lang="fr-FR" sz="1400" b="1">
                <a:cs typeface="Calibri"/>
              </a:rPr>
              <a:t> ?</a:t>
            </a:r>
          </a:p>
          <a:p>
            <a:pPr>
              <a:buClr>
                <a:srgbClr val="0099A2"/>
              </a:buClr>
            </a:pPr>
            <a:endParaRPr lang="fr-FR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99A2"/>
              </a:buClr>
            </a:pPr>
            <a:endParaRPr lang="fr-FR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les plaçant en situation d’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autonomie</a:t>
            </a: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et de prise de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responsabilité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proposant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une situation pédagogique motivante</a:t>
            </a: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 qui les engage dans les apprentissages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construisant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une situation complexe </a:t>
            </a: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à laquelle il n’y a pas de réponse simple, et qui nécessite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 temps de recherches et/ou de réalisation important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soumettant un problème et/ou un projet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qui couvre plusieurs disciplines ou champs disciplinaires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imaginant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une tâche authentique proche d’une situation réelle </a:t>
            </a: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ou dont les processus cognitifs nécessaires à la réalisation de la tâche sont authentiques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organisant des modalités de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travail en équipe(s)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proposant une situation qui suppose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la réalisation d’une production concrète (matérielle ou immatérielle)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évaluant non seulement la production finale du groupe mais le processus aussi et surtout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la ou les preuve(s) de compétence démontrée(s) </a:t>
            </a: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par chacun des étudiants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En permettant aux étudiants de progresser </a:t>
            </a:r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grâce à des feedbacks </a:t>
            </a: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et un suivi régulier et organisé</a:t>
            </a:r>
          </a:p>
          <a:p>
            <a:pPr marL="152400">
              <a:spcBef>
                <a:spcPts val="600"/>
              </a:spcBef>
              <a:buClr>
                <a:srgbClr val="DA0095"/>
              </a:buClr>
            </a:pPr>
            <a:endParaRPr lang="fr-FR" sz="1200" b="1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8D9487-83D5-4009-85D8-13104BCB6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8652">
            <a:off x="6522928" y="465329"/>
            <a:ext cx="526229" cy="6532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2DD699-F722-43AC-917B-A976A71BEB51}"/>
              </a:ext>
            </a:extLst>
          </p:cNvPr>
          <p:cNvSpPr/>
          <p:nvPr/>
        </p:nvSpPr>
        <p:spPr>
          <a:xfrm>
            <a:off x="5921750" y="0"/>
            <a:ext cx="376202" cy="6858000"/>
          </a:xfrm>
          <a:prstGeom prst="rect">
            <a:avLst/>
          </a:prstGeom>
          <a:solidFill>
            <a:srgbClr val="17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A6594D75-C9D9-4541-8460-8A01D6303E9C}"/>
              </a:ext>
            </a:extLst>
          </p:cNvPr>
          <p:cNvSpPr txBox="1">
            <a:spLocks/>
          </p:cNvSpPr>
          <p:nvPr/>
        </p:nvSpPr>
        <p:spPr>
          <a:xfrm>
            <a:off x="7749760" y="331333"/>
            <a:ext cx="2779602" cy="4606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Les APP​ et l'APC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FB68967-69E8-454B-BBAF-D755937B52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8889" r="18332" b="6997"/>
          <a:stretch/>
        </p:blipFill>
        <p:spPr>
          <a:xfrm rot="4106442">
            <a:off x="4400352" y="296278"/>
            <a:ext cx="483847" cy="639091"/>
          </a:xfrm>
          <a:prstGeom prst="rect">
            <a:avLst/>
          </a:prstGeom>
        </p:spPr>
      </p:pic>
      <p:pic>
        <p:nvPicPr>
          <p:cNvPr id="14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4B5D68-45AA-4A30-AD35-EBC3CDD2CA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51375" y="6077923"/>
            <a:ext cx="500498" cy="48838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E9C8E90-EDEA-4E53-94B9-D28D6649B405}"/>
              </a:ext>
            </a:extLst>
          </p:cNvPr>
          <p:cNvSpPr txBox="1"/>
          <p:nvPr/>
        </p:nvSpPr>
        <p:spPr>
          <a:xfrm>
            <a:off x="4051914" y="6588963"/>
            <a:ext cx="408863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/>
              <a:t>Pôle IPPA – Université Clermont Auvergne – Février 2024</a:t>
            </a:r>
            <a:endParaRPr lang="fr-FR"/>
          </a:p>
        </p:txBody>
      </p:sp>
      <p:pic>
        <p:nvPicPr>
          <p:cNvPr id="16" name="Image 15" descr="by-nc-nd.eu">
            <a:extLst>
              <a:ext uri="{FF2B5EF4-FFF2-40B4-BE49-F238E27FC236}">
                <a16:creationId xmlns:a16="http://schemas.microsoft.com/office/drawing/2014/main" id="{B153F3B7-0557-48A8-977C-A3C0987D8F5E}"/>
              </a:ext>
            </a:extLst>
          </p:cNvPr>
          <p:cNvPicPr/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2" y="6364572"/>
            <a:ext cx="652951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7">
            <a:extLst>
              <a:ext uri="{FF2B5EF4-FFF2-40B4-BE49-F238E27FC236}">
                <a16:creationId xmlns:a16="http://schemas.microsoft.com/office/drawing/2014/main" id="{7FD74D27-C6E5-49FB-8C9D-6DA501038562}"/>
              </a:ext>
            </a:extLst>
          </p:cNvPr>
          <p:cNvSpPr txBox="1"/>
          <p:nvPr/>
        </p:nvSpPr>
        <p:spPr>
          <a:xfrm>
            <a:off x="954469" y="6293193"/>
            <a:ext cx="488328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i="1"/>
              <a:t>Afin de faciliter la lecture de cette fiche, nous avons employé le masculin comme </a:t>
            </a:r>
            <a:endParaRPr lang="fr-FR" i="1">
              <a:ea typeface="Calibri"/>
              <a:cs typeface="Calibri"/>
            </a:endParaRPr>
          </a:p>
          <a:p>
            <a:r>
              <a:rPr lang="fr-FR" sz="900" i="1"/>
              <a:t>genre neutre pour désigner aussi bien les femmes que les hommes.</a:t>
            </a:r>
            <a:endParaRPr lang="fr-FR" i="1"/>
          </a:p>
        </p:txBody>
      </p:sp>
    </p:spTree>
    <p:extLst>
      <p:ext uri="{BB962C8B-B14F-4D97-AF65-F5344CB8AC3E}">
        <p14:creationId xmlns:p14="http://schemas.microsoft.com/office/powerpoint/2010/main" val="415882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F665609-9BE0-4C1C-87EF-EF2E1FE8E71E}"/>
              </a:ext>
            </a:extLst>
          </p:cNvPr>
          <p:cNvSpPr/>
          <p:nvPr/>
        </p:nvSpPr>
        <p:spPr>
          <a:xfrm>
            <a:off x="0" y="4342"/>
            <a:ext cx="12192000" cy="6858000"/>
          </a:xfrm>
          <a:prstGeom prst="rect">
            <a:avLst/>
          </a:prstGeom>
          <a:solidFill>
            <a:srgbClr val="17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CF016B-C78A-4432-88C3-8249B8F9F2BF}"/>
              </a:ext>
            </a:extLst>
          </p:cNvPr>
          <p:cNvSpPr/>
          <p:nvPr/>
        </p:nvSpPr>
        <p:spPr>
          <a:xfrm>
            <a:off x="492936" y="248814"/>
            <a:ext cx="11589480" cy="6374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Dessin d’enfant, dessin, croquis, clipart&#10;&#10;Description générée automatiquement">
            <a:extLst>
              <a:ext uri="{FF2B5EF4-FFF2-40B4-BE49-F238E27FC236}">
                <a16:creationId xmlns:a16="http://schemas.microsoft.com/office/drawing/2014/main" id="{EA893FB8-EE6E-4750-A8C1-AAD9E6A8D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0" t="17687" r="-680" b="20323"/>
          <a:stretch/>
        </p:blipFill>
        <p:spPr>
          <a:xfrm>
            <a:off x="3691981" y="3800260"/>
            <a:ext cx="1357163" cy="830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6FCF4F-5FBE-478D-9081-DE8FA67FE42D}"/>
              </a:ext>
            </a:extLst>
          </p:cNvPr>
          <p:cNvSpPr/>
          <p:nvPr/>
        </p:nvSpPr>
        <p:spPr>
          <a:xfrm>
            <a:off x="6427490" y="3836163"/>
            <a:ext cx="5337999" cy="2462213"/>
          </a:xfrm>
          <a:prstGeom prst="rect">
            <a:avLst/>
          </a:prstGeom>
          <a:solidFill>
            <a:srgbClr val="DA0095">
              <a:alpha val="10000"/>
            </a:srgbClr>
          </a:solidFill>
          <a:ln w="19050">
            <a:solidFill>
              <a:srgbClr val="DA0095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107950"/>
            <a:endParaRPr lang="fr-FR" sz="800" b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07950">
              <a:spcAft>
                <a:spcPts val="400"/>
              </a:spcAft>
            </a:pPr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BIBLIOGRAPHIE</a:t>
            </a:r>
          </a:p>
          <a:p>
            <a:pPr marL="107950">
              <a:spcAft>
                <a:spcPts val="400"/>
              </a:spcAft>
            </a:pPr>
            <a:endParaRPr lang="fr-FR" sz="1400" b="1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07950">
              <a:spcAft>
                <a:spcPts val="400"/>
              </a:spcAft>
            </a:pPr>
            <a:endParaRPr lang="fr-FR" sz="800" b="1">
              <a:solidFill>
                <a:srgbClr val="178F96"/>
              </a:solidFill>
              <a:latin typeface="Calibri"/>
              <a:cs typeface="Calibri"/>
            </a:endParaRPr>
          </a:p>
          <a:p>
            <a:pPr algn="just" rtl="0" fontAlgn="base"/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C. Reverdy, </a:t>
            </a:r>
            <a:r>
              <a:rPr lang="fr-FR" sz="1200" b="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Des projets pour mieux apprendre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, Dossier d’Actualité – Veille et analyses de l’</a:t>
            </a:r>
            <a:r>
              <a:rPr lang="fr-FR" sz="1200" b="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Ifé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, février 2013 </a:t>
            </a:r>
          </a:p>
          <a:p>
            <a:pPr algn="just" rtl="0" fontAlgn="base"/>
            <a:endParaRPr lang="fr-FR" sz="12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J. Proulx, </a:t>
            </a:r>
            <a:r>
              <a:rPr lang="fr-FR" sz="1200" b="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Apprentissage par projet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fr-FR" sz="1200" b="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Sainte-foy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 : Presses de l’Université du Québec, 2004 </a:t>
            </a:r>
          </a:p>
          <a:p>
            <a:pPr algn="just" rtl="0" fontAlgn="base"/>
            <a:endParaRPr lang="fr-FR" sz="12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B. </a:t>
            </a:r>
            <a:r>
              <a:rPr lang="fr-FR" sz="1200" b="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Raucent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et al., </a:t>
            </a:r>
            <a:r>
              <a:rPr lang="fr-FR" sz="1200" b="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Guide pratique pour une pédagogie active : les APP… Apprentissages par Problèmes et par Projets</a:t>
            </a:r>
            <a:r>
              <a:rPr lang="fr-FR" sz="1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, 2017 </a:t>
            </a:r>
          </a:p>
          <a:p>
            <a:pPr marL="107950" fontAlgn="base"/>
            <a:endParaRPr lang="fr-FR" sz="400">
              <a:solidFill>
                <a:srgbClr val="0099A2"/>
              </a:solidFill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F25F7-8482-46B7-981F-615319306CF7}"/>
              </a:ext>
            </a:extLst>
          </p:cNvPr>
          <p:cNvSpPr/>
          <p:nvPr/>
        </p:nvSpPr>
        <p:spPr>
          <a:xfrm>
            <a:off x="2615315" y="295210"/>
            <a:ext cx="7765972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EXEMPLES DE SCÉNARIOS PÉDAGOGIQUES PROPICES AU DÉVELOPPEMENT DES COMPÉTENCES EN APP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394EF4-D64D-410F-9CBC-F23886BA0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012" y="3926278"/>
            <a:ext cx="482735" cy="7097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8B585A-8C81-4054-95FE-90D7CC79A925}"/>
              </a:ext>
            </a:extLst>
          </p:cNvPr>
          <p:cNvSpPr/>
          <p:nvPr/>
        </p:nvSpPr>
        <p:spPr>
          <a:xfrm>
            <a:off x="741127" y="3840498"/>
            <a:ext cx="5316833" cy="2441694"/>
          </a:xfrm>
          <a:prstGeom prst="rect">
            <a:avLst/>
          </a:prstGeom>
          <a:solidFill>
            <a:srgbClr val="0099A2">
              <a:alpha val="10000"/>
            </a:srgbClr>
          </a:solidFill>
          <a:ln w="19050">
            <a:solidFill>
              <a:srgbClr val="0099A2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107950">
              <a:spcAft>
                <a:spcPts val="400"/>
              </a:spcAft>
            </a:pPr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EXEMPLES</a:t>
            </a:r>
            <a:endParaRPr lang="fr-FR"/>
          </a:p>
          <a:p>
            <a:pPr marL="107950">
              <a:spcAft>
                <a:spcPts val="400"/>
              </a:spcAft>
            </a:pPr>
            <a:endParaRPr lang="fr-FR" sz="800" b="1">
              <a:solidFill>
                <a:srgbClr val="178F96"/>
              </a:solidFill>
              <a:latin typeface="Calibri"/>
              <a:cs typeface="Calibri"/>
            </a:endParaRPr>
          </a:p>
          <a:p>
            <a:pPr fontAlgn="base"/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Projet </a:t>
            </a:r>
            <a:r>
              <a:rPr lang="fr-FR" sz="120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True</a:t>
            </a: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News - IUT Clermont Auvergne </a:t>
            </a:r>
            <a:br>
              <a:rPr lang="fr-FR" sz="1200">
                <a:cs typeface="Calibri"/>
              </a:rPr>
            </a:br>
            <a:r>
              <a:rPr lang="fr-FR" sz="1200">
                <a:solidFill>
                  <a:srgbClr val="DA0095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l’exemple</a:t>
            </a:r>
            <a:endParaRPr lang="fr-FR" sz="1200">
              <a:solidFill>
                <a:srgbClr val="DA0095"/>
              </a:solidFill>
              <a:cs typeface="Calibri"/>
            </a:endParaRPr>
          </a:p>
          <a:p>
            <a:endParaRPr lang="en-US" sz="1200">
              <a:solidFill>
                <a:srgbClr val="0099A2"/>
              </a:solidFill>
              <a:cs typeface="Calibri"/>
            </a:endParaRPr>
          </a:p>
          <a:p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Réalisation d’une éolienne urbaine en matériaux de récupération – </a:t>
            </a:r>
          </a:p>
          <a:p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Faculté des Sciences Appliquées de l’Université Libre de Bruxelles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>
                <a:solidFill>
                  <a:srgbClr val="DA0095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l’exemple</a:t>
            </a:r>
            <a:endParaRPr lang="fr-FR" sz="1200">
              <a:solidFill>
                <a:srgbClr val="DA0095"/>
              </a:solidFill>
              <a:cs typeface="Calibri"/>
            </a:endParaRPr>
          </a:p>
          <a:p>
            <a:endParaRPr lang="fr-FR" sz="1200">
              <a:solidFill>
                <a:srgbClr val="DA0095"/>
              </a:solidFill>
              <a:cs typeface="Calibri"/>
            </a:endParaRPr>
          </a:p>
          <a:p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Module pluridisciplinaire en M2 – Université de Toulouse</a:t>
            </a:r>
            <a:endParaRPr lang="fr-FR" sz="1200">
              <a:solidFill>
                <a:schemeClr val="tx1">
                  <a:lumMod val="65000"/>
                  <a:lumOff val="35000"/>
                </a:schemeClr>
              </a:solidFill>
              <a:effectLst/>
              <a:cs typeface="Calibri"/>
            </a:endParaRPr>
          </a:p>
          <a:p>
            <a:r>
              <a:rPr lang="fr-FR" sz="1200">
                <a:solidFill>
                  <a:srgbClr val="DA0095"/>
                </a:solidFill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l’exemple</a:t>
            </a:r>
            <a:endParaRPr lang="fr-FR" sz="1200">
              <a:solidFill>
                <a:srgbClr val="DA0095"/>
              </a:solidFill>
              <a:cs typeface="Calibri"/>
            </a:endParaRPr>
          </a:p>
          <a:p>
            <a:endParaRPr lang="fr-FR" sz="1200">
              <a:solidFill>
                <a:srgbClr val="DA0095"/>
              </a:solidFill>
              <a:cs typeface="Calibri"/>
            </a:endParaRPr>
          </a:p>
          <a:p>
            <a:pPr marL="107950" fontAlgn="base"/>
            <a:endParaRPr lang="fr-FR" sz="400">
              <a:solidFill>
                <a:srgbClr val="0099A2"/>
              </a:solidFill>
              <a:cs typeface="Calibri"/>
            </a:endParaRPr>
          </a:p>
        </p:txBody>
      </p:sp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A115D27C-A679-4579-81D1-3FD5B11949F4}"/>
              </a:ext>
            </a:extLst>
          </p:cNvPr>
          <p:cNvSpPr/>
          <p:nvPr/>
        </p:nvSpPr>
        <p:spPr>
          <a:xfrm>
            <a:off x="172656" y="1298991"/>
            <a:ext cx="1908699" cy="639193"/>
          </a:xfrm>
          <a:prstGeom prst="chevron">
            <a:avLst/>
          </a:prstGeom>
          <a:solidFill>
            <a:srgbClr val="DA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3BCE8AEC-CE2F-4DF4-A9B6-8F3C740F1898}"/>
              </a:ext>
            </a:extLst>
          </p:cNvPr>
          <p:cNvSpPr/>
          <p:nvPr/>
        </p:nvSpPr>
        <p:spPr>
          <a:xfrm>
            <a:off x="1825150" y="1295437"/>
            <a:ext cx="1908699" cy="639193"/>
          </a:xfrm>
          <a:prstGeom prst="chevron">
            <a:avLst/>
          </a:prstGeom>
          <a:solidFill>
            <a:srgbClr val="009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1DB01003-5AB4-4E95-8C69-F32B595D1FE4}"/>
              </a:ext>
            </a:extLst>
          </p:cNvPr>
          <p:cNvSpPr/>
          <p:nvPr/>
        </p:nvSpPr>
        <p:spPr>
          <a:xfrm>
            <a:off x="3491192" y="1295437"/>
            <a:ext cx="1908699" cy="639193"/>
          </a:xfrm>
          <a:prstGeom prst="chevron">
            <a:avLst/>
          </a:prstGeom>
          <a:gradFill>
            <a:gsLst>
              <a:gs pos="0">
                <a:srgbClr val="DA0095"/>
              </a:gs>
              <a:gs pos="57000">
                <a:srgbClr val="0099A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74C964C0-63CF-4600-A9B9-396526BFD8BE}"/>
              </a:ext>
            </a:extLst>
          </p:cNvPr>
          <p:cNvSpPr/>
          <p:nvPr/>
        </p:nvSpPr>
        <p:spPr>
          <a:xfrm>
            <a:off x="5165402" y="1295437"/>
            <a:ext cx="1908699" cy="639193"/>
          </a:xfrm>
          <a:prstGeom prst="chevron">
            <a:avLst/>
          </a:prstGeom>
          <a:solidFill>
            <a:srgbClr val="009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79E02369-8AFE-44E6-A0D3-1B3C31ED7407}"/>
              </a:ext>
            </a:extLst>
          </p:cNvPr>
          <p:cNvSpPr/>
          <p:nvPr/>
        </p:nvSpPr>
        <p:spPr>
          <a:xfrm>
            <a:off x="6824048" y="1295437"/>
            <a:ext cx="1908699" cy="639193"/>
          </a:xfrm>
          <a:prstGeom prst="chevron">
            <a:avLst/>
          </a:prstGeom>
          <a:gradFill>
            <a:gsLst>
              <a:gs pos="0">
                <a:srgbClr val="DA0095"/>
              </a:gs>
              <a:gs pos="57000">
                <a:srgbClr val="0099A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7A2D26E7-9206-4FAA-9CCD-01407DB732BD}"/>
              </a:ext>
            </a:extLst>
          </p:cNvPr>
          <p:cNvSpPr/>
          <p:nvPr/>
        </p:nvSpPr>
        <p:spPr>
          <a:xfrm>
            <a:off x="8498258" y="1295437"/>
            <a:ext cx="1908699" cy="639193"/>
          </a:xfrm>
          <a:prstGeom prst="chevron">
            <a:avLst/>
          </a:prstGeom>
          <a:solidFill>
            <a:srgbClr val="009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 : chevron 15">
            <a:extLst>
              <a:ext uri="{FF2B5EF4-FFF2-40B4-BE49-F238E27FC236}">
                <a16:creationId xmlns:a16="http://schemas.microsoft.com/office/drawing/2014/main" id="{FFCBAEC0-B4C3-4223-8A57-5815CFD3B729}"/>
              </a:ext>
            </a:extLst>
          </p:cNvPr>
          <p:cNvSpPr/>
          <p:nvPr/>
        </p:nvSpPr>
        <p:spPr>
          <a:xfrm>
            <a:off x="10174659" y="1295435"/>
            <a:ext cx="1908699" cy="639193"/>
          </a:xfrm>
          <a:prstGeom prst="chevron">
            <a:avLst/>
          </a:prstGeom>
          <a:gradFill>
            <a:gsLst>
              <a:gs pos="0">
                <a:srgbClr val="DA0095"/>
              </a:gs>
              <a:gs pos="57000">
                <a:srgbClr val="0099A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DEF2F0-45D7-45EB-8106-3976D60CD690}"/>
              </a:ext>
            </a:extLst>
          </p:cNvPr>
          <p:cNvSpPr txBox="1"/>
          <p:nvPr/>
        </p:nvSpPr>
        <p:spPr>
          <a:xfrm>
            <a:off x="466807" y="1318885"/>
            <a:ext cx="162342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Présentation du problème et organisation du travail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4667C6F-1A10-4E91-B17C-F0A8296D08ED}"/>
              </a:ext>
            </a:extLst>
          </p:cNvPr>
          <p:cNvSpPr txBox="1"/>
          <p:nvPr/>
        </p:nvSpPr>
        <p:spPr>
          <a:xfrm>
            <a:off x="2153963" y="1313544"/>
            <a:ext cx="131431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Recherches individuelles en autonomie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B0106B9-9AA9-480E-BD00-005EE79E7EA5}"/>
              </a:ext>
            </a:extLst>
          </p:cNvPr>
          <p:cNvSpPr txBox="1"/>
          <p:nvPr/>
        </p:nvSpPr>
        <p:spPr>
          <a:xfrm>
            <a:off x="5504050" y="1313543"/>
            <a:ext cx="131431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Recherches individuelles en autonomie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189CF6C-36FC-4F71-B10D-4F18DDF43A6F}"/>
              </a:ext>
            </a:extLst>
          </p:cNvPr>
          <p:cNvSpPr txBox="1"/>
          <p:nvPr/>
        </p:nvSpPr>
        <p:spPr>
          <a:xfrm>
            <a:off x="3756868" y="1319820"/>
            <a:ext cx="162526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Restitution en petit groupe tutoré, poursuite des recherches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F92FE7-35FA-4CF4-BCE4-177B0F7A3F33}"/>
              </a:ext>
            </a:extLst>
          </p:cNvPr>
          <p:cNvSpPr txBox="1"/>
          <p:nvPr/>
        </p:nvSpPr>
        <p:spPr>
          <a:xfrm>
            <a:off x="7084875" y="1295435"/>
            <a:ext cx="1594847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Proposition et évaluation de solutions en petit groupe tutoré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70C2AF-C43C-4BDA-8A43-969E8570215E}"/>
              </a:ext>
            </a:extLst>
          </p:cNvPr>
          <p:cNvSpPr txBox="1"/>
          <p:nvPr/>
        </p:nvSpPr>
        <p:spPr>
          <a:xfrm>
            <a:off x="8814514" y="1314949"/>
            <a:ext cx="149452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Restitution en grand groupe, discussion entre pairs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2D7AF9E-D519-45E9-962D-3513155A93B0}"/>
              </a:ext>
            </a:extLst>
          </p:cNvPr>
          <p:cNvSpPr txBox="1"/>
          <p:nvPr/>
        </p:nvSpPr>
        <p:spPr>
          <a:xfrm>
            <a:off x="10479292" y="1295435"/>
            <a:ext cx="1412232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Évaluation collective et individuelle à partir de preuves </a:t>
            </a:r>
          </a:p>
        </p:txBody>
      </p:sp>
      <p:sp>
        <p:nvSpPr>
          <p:cNvPr id="24" name="Flèche : chevron 23">
            <a:extLst>
              <a:ext uri="{FF2B5EF4-FFF2-40B4-BE49-F238E27FC236}">
                <a16:creationId xmlns:a16="http://schemas.microsoft.com/office/drawing/2014/main" id="{29ADDFCC-DBB4-4FAE-BD74-CE6DA3CB95F8}"/>
              </a:ext>
            </a:extLst>
          </p:cNvPr>
          <p:cNvSpPr/>
          <p:nvPr/>
        </p:nvSpPr>
        <p:spPr>
          <a:xfrm>
            <a:off x="180607" y="2403358"/>
            <a:ext cx="1908699" cy="639193"/>
          </a:xfrm>
          <a:prstGeom prst="chevron">
            <a:avLst/>
          </a:prstGeom>
          <a:solidFill>
            <a:srgbClr val="DA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 : chevron 24">
            <a:extLst>
              <a:ext uri="{FF2B5EF4-FFF2-40B4-BE49-F238E27FC236}">
                <a16:creationId xmlns:a16="http://schemas.microsoft.com/office/drawing/2014/main" id="{64CAAE60-7F55-4E39-8618-9461AC1F4146}"/>
              </a:ext>
            </a:extLst>
          </p:cNvPr>
          <p:cNvSpPr/>
          <p:nvPr/>
        </p:nvSpPr>
        <p:spPr>
          <a:xfrm>
            <a:off x="1833101" y="2399804"/>
            <a:ext cx="1908699" cy="639193"/>
          </a:xfrm>
          <a:prstGeom prst="chevron">
            <a:avLst/>
          </a:prstGeom>
          <a:solidFill>
            <a:srgbClr val="009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6D6582FF-B906-4A40-8F14-86CB37727B46}"/>
              </a:ext>
            </a:extLst>
          </p:cNvPr>
          <p:cNvSpPr/>
          <p:nvPr/>
        </p:nvSpPr>
        <p:spPr>
          <a:xfrm>
            <a:off x="3499143" y="2399804"/>
            <a:ext cx="1908699" cy="639193"/>
          </a:xfrm>
          <a:prstGeom prst="chevron">
            <a:avLst/>
          </a:prstGeom>
          <a:gradFill>
            <a:gsLst>
              <a:gs pos="0">
                <a:srgbClr val="DA0095"/>
              </a:gs>
              <a:gs pos="57000">
                <a:srgbClr val="0099A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9AE1E47C-C37F-4624-8BF7-D09218E1CE7B}"/>
              </a:ext>
            </a:extLst>
          </p:cNvPr>
          <p:cNvSpPr/>
          <p:nvPr/>
        </p:nvSpPr>
        <p:spPr>
          <a:xfrm>
            <a:off x="5173353" y="2399804"/>
            <a:ext cx="1908699" cy="639193"/>
          </a:xfrm>
          <a:prstGeom prst="chevron">
            <a:avLst/>
          </a:prstGeom>
          <a:solidFill>
            <a:srgbClr val="009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BDAD1996-744C-4D99-8583-7E840AA6146A}"/>
              </a:ext>
            </a:extLst>
          </p:cNvPr>
          <p:cNvSpPr/>
          <p:nvPr/>
        </p:nvSpPr>
        <p:spPr>
          <a:xfrm>
            <a:off x="6831999" y="2399804"/>
            <a:ext cx="1908699" cy="639193"/>
          </a:xfrm>
          <a:prstGeom prst="chevron">
            <a:avLst/>
          </a:prstGeom>
          <a:gradFill>
            <a:gsLst>
              <a:gs pos="0">
                <a:srgbClr val="DA0095"/>
              </a:gs>
              <a:gs pos="57000">
                <a:srgbClr val="0099A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60C74E30-76D9-45C4-8481-13CB19450372}"/>
              </a:ext>
            </a:extLst>
          </p:cNvPr>
          <p:cNvSpPr/>
          <p:nvPr/>
        </p:nvSpPr>
        <p:spPr>
          <a:xfrm>
            <a:off x="8506209" y="2399804"/>
            <a:ext cx="1908699" cy="639193"/>
          </a:xfrm>
          <a:prstGeom prst="chevron">
            <a:avLst/>
          </a:prstGeom>
          <a:gradFill>
            <a:gsLst>
              <a:gs pos="0">
                <a:srgbClr val="DA0095"/>
              </a:gs>
              <a:gs pos="57000">
                <a:srgbClr val="0099A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2732D104-3FAF-49A5-9B69-05EE1B407D5E}"/>
              </a:ext>
            </a:extLst>
          </p:cNvPr>
          <p:cNvSpPr/>
          <p:nvPr/>
        </p:nvSpPr>
        <p:spPr>
          <a:xfrm>
            <a:off x="10182610" y="2399802"/>
            <a:ext cx="1908699" cy="639193"/>
          </a:xfrm>
          <a:prstGeom prst="chevron">
            <a:avLst/>
          </a:prstGeom>
          <a:gradFill>
            <a:gsLst>
              <a:gs pos="0">
                <a:srgbClr val="DA0095"/>
              </a:gs>
              <a:gs pos="57000">
                <a:srgbClr val="0099A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BCBBEE3-0183-472D-A24E-E0E24658EFE6}"/>
              </a:ext>
            </a:extLst>
          </p:cNvPr>
          <p:cNvSpPr txBox="1"/>
          <p:nvPr/>
        </p:nvSpPr>
        <p:spPr>
          <a:xfrm>
            <a:off x="455943" y="2451474"/>
            <a:ext cx="162342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Présentation de la demande et des consignes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C6206C8-055B-4B20-A45F-1FD1E6E4DA44}"/>
              </a:ext>
            </a:extLst>
          </p:cNvPr>
          <p:cNvSpPr txBox="1"/>
          <p:nvPr/>
        </p:nvSpPr>
        <p:spPr>
          <a:xfrm>
            <a:off x="2094006" y="2446132"/>
            <a:ext cx="1466722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Organisation du travail en groupes, recherches collectives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770E340-896B-4328-8892-098CDB79F394}"/>
              </a:ext>
            </a:extLst>
          </p:cNvPr>
          <p:cNvSpPr txBox="1"/>
          <p:nvPr/>
        </p:nvSpPr>
        <p:spPr>
          <a:xfrm>
            <a:off x="5453860" y="2428024"/>
            <a:ext cx="151904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Poursuite des recherches, réalisation de la production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4775DA1-D315-4D7B-804B-59C2203FCEC2}"/>
              </a:ext>
            </a:extLst>
          </p:cNvPr>
          <p:cNvSpPr txBox="1"/>
          <p:nvPr/>
        </p:nvSpPr>
        <p:spPr>
          <a:xfrm>
            <a:off x="3755412" y="2452409"/>
            <a:ext cx="162526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Présentation de l’avancée des recherches, feedback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5A17F44-537F-4693-8818-CBE83765AB7D}"/>
              </a:ext>
            </a:extLst>
          </p:cNvPr>
          <p:cNvSpPr txBox="1"/>
          <p:nvPr/>
        </p:nvSpPr>
        <p:spPr>
          <a:xfrm>
            <a:off x="8766094" y="2354632"/>
            <a:ext cx="149452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>
                <a:solidFill>
                  <a:schemeClr val="bg1"/>
                </a:solidFill>
              </a:rPr>
              <a:t>Présentation de la production finale en groupe + entretien ou journal  individuel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F44EE00-5952-400E-9B7D-8107EA64E4DC}"/>
              </a:ext>
            </a:extLst>
          </p:cNvPr>
          <p:cNvSpPr txBox="1"/>
          <p:nvPr/>
        </p:nvSpPr>
        <p:spPr>
          <a:xfrm>
            <a:off x="7116887" y="2439273"/>
            <a:ext cx="162526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Présentation de l’avancée de la production, feedback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1734B10-B6FE-4947-8E5C-13CEA5D54125}"/>
              </a:ext>
            </a:extLst>
          </p:cNvPr>
          <p:cNvSpPr txBox="1"/>
          <p:nvPr/>
        </p:nvSpPr>
        <p:spPr>
          <a:xfrm>
            <a:off x="10458059" y="2428022"/>
            <a:ext cx="1412232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Évaluation collective et individuelle à partir de preuves 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1997FADD-B0F7-4BF0-9F1C-A95BABC5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75" y="3113028"/>
            <a:ext cx="736366" cy="5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2940DFB2-3596-47AB-BA36-3DE0F051CFA2}"/>
              </a:ext>
            </a:extLst>
          </p:cNvPr>
          <p:cNvSpPr txBox="1"/>
          <p:nvPr/>
        </p:nvSpPr>
        <p:spPr>
          <a:xfrm>
            <a:off x="2088355" y="3395289"/>
            <a:ext cx="133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DA0095"/>
                </a:solidFill>
                <a:latin typeface="Ink Free" panose="03080402000500000000" pitchFamily="66" charset="0"/>
              </a:rPr>
              <a:t>enseignant(s)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999B5491-C27C-479E-A5DE-0CAA658FF1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615"/>
          <a:stretch/>
        </p:blipFill>
        <p:spPr>
          <a:xfrm>
            <a:off x="2186160" y="552939"/>
            <a:ext cx="395322" cy="58265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C88563FA-C76E-403E-B8AE-9D5909FC8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8992" y="607300"/>
            <a:ext cx="638024" cy="543583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834420D2-2CF5-4BE2-96C6-2D90878546B8}"/>
              </a:ext>
            </a:extLst>
          </p:cNvPr>
          <p:cNvSpPr txBox="1"/>
          <p:nvPr/>
        </p:nvSpPr>
        <p:spPr>
          <a:xfrm>
            <a:off x="533114" y="899507"/>
            <a:ext cx="122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99A2"/>
                </a:solidFill>
                <a:latin typeface="Ink Free" panose="03080402000500000000" pitchFamily="66" charset="0"/>
              </a:rPr>
              <a:t>étudiants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BABC17-9AD6-3D2D-BF1F-08336B4E17EE}"/>
              </a:ext>
            </a:extLst>
          </p:cNvPr>
          <p:cNvSpPr txBox="1"/>
          <p:nvPr/>
        </p:nvSpPr>
        <p:spPr>
          <a:xfrm>
            <a:off x="4037392" y="885981"/>
            <a:ext cx="352763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cs typeface="Calibri"/>
              </a:rPr>
              <a:t>Un scénario d'Apprentissage par Problème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F71DAC-4009-E6CE-F56A-4554017DD755}"/>
              </a:ext>
            </a:extLst>
          </p:cNvPr>
          <p:cNvSpPr txBox="1"/>
          <p:nvPr/>
        </p:nvSpPr>
        <p:spPr>
          <a:xfrm>
            <a:off x="3687352" y="2018098"/>
            <a:ext cx="429904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cs typeface="Calibri"/>
              </a:rPr>
              <a:t>Un scénario d'Apprentissage par Projet :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5C98CE6-891B-4F8B-B985-D7D8BBD108C3}"/>
              </a:ext>
            </a:extLst>
          </p:cNvPr>
          <p:cNvSpPr txBox="1"/>
          <p:nvPr/>
        </p:nvSpPr>
        <p:spPr>
          <a:xfrm>
            <a:off x="4184370" y="6623535"/>
            <a:ext cx="389108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/>
              <a:t>Pôle IPPA – Université Clermont Auvergne – Février 2024</a:t>
            </a:r>
            <a:endParaRPr lang="fr-FR"/>
          </a:p>
        </p:txBody>
      </p:sp>
      <p:pic>
        <p:nvPicPr>
          <p:cNvPr id="17" name="Graphique 16" descr="Porte-documents avec un remplissage uni">
            <a:extLst>
              <a:ext uri="{FF2B5EF4-FFF2-40B4-BE49-F238E27FC236}">
                <a16:creationId xmlns:a16="http://schemas.microsoft.com/office/drawing/2014/main" id="{C6EE9AD1-7600-07E2-9E2A-CE9474E8CB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708385" y="3188171"/>
            <a:ext cx="233305" cy="265289"/>
          </a:xfrm>
          <a:prstGeom prst="rect">
            <a:avLst/>
          </a:prstGeom>
        </p:spPr>
      </p:pic>
      <p:pic>
        <p:nvPicPr>
          <p:cNvPr id="37" name="Graphique 36" descr="Porte-documents avec un remplissage uni">
            <a:extLst>
              <a:ext uri="{FF2B5EF4-FFF2-40B4-BE49-F238E27FC236}">
                <a16:creationId xmlns:a16="http://schemas.microsoft.com/office/drawing/2014/main" id="{366BEB98-380D-6589-0007-8801D13B9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74608" y="1824096"/>
            <a:ext cx="233305" cy="265289"/>
          </a:xfrm>
          <a:prstGeom prst="rect">
            <a:avLst/>
          </a:prstGeom>
        </p:spPr>
      </p:pic>
      <p:pic>
        <p:nvPicPr>
          <p:cNvPr id="38" name="Graphique 37" descr="Porte-documents avec un remplissage uni">
            <a:extLst>
              <a:ext uri="{FF2B5EF4-FFF2-40B4-BE49-F238E27FC236}">
                <a16:creationId xmlns:a16="http://schemas.microsoft.com/office/drawing/2014/main" id="{D577B655-D8FD-DC55-2A73-07A8DECB0F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74608" y="2962393"/>
            <a:ext cx="233305" cy="265289"/>
          </a:xfrm>
          <a:prstGeom prst="rect">
            <a:avLst/>
          </a:prstGeom>
        </p:spPr>
      </p:pic>
      <p:pic>
        <p:nvPicPr>
          <p:cNvPr id="39" name="Graphique 38" descr="Porte-documents avec un remplissage uni">
            <a:extLst>
              <a:ext uri="{FF2B5EF4-FFF2-40B4-BE49-F238E27FC236}">
                <a16:creationId xmlns:a16="http://schemas.microsoft.com/office/drawing/2014/main" id="{459BEC4E-D3B8-2009-6690-7B0894A80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342459" y="1824096"/>
            <a:ext cx="233305" cy="265289"/>
          </a:xfrm>
          <a:prstGeom prst="rect">
            <a:avLst/>
          </a:prstGeom>
        </p:spPr>
      </p:pic>
      <p:pic>
        <p:nvPicPr>
          <p:cNvPr id="40" name="Graphique 39" descr="Porte-documents avec un remplissage uni">
            <a:extLst>
              <a:ext uri="{FF2B5EF4-FFF2-40B4-BE49-F238E27FC236}">
                <a16:creationId xmlns:a16="http://schemas.microsoft.com/office/drawing/2014/main" id="{9DD07EEE-2A49-60A8-354B-E9793EA606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342459" y="2962393"/>
            <a:ext cx="233305" cy="265289"/>
          </a:xfrm>
          <a:prstGeom prst="rect">
            <a:avLst/>
          </a:prstGeom>
        </p:spPr>
      </p:pic>
      <p:pic>
        <p:nvPicPr>
          <p:cNvPr id="41" name="Graphique 40" descr="Porte-documents avec un remplissage uni">
            <a:extLst>
              <a:ext uri="{FF2B5EF4-FFF2-40B4-BE49-F238E27FC236}">
                <a16:creationId xmlns:a16="http://schemas.microsoft.com/office/drawing/2014/main" id="{8A77D06E-E5CA-2C2D-BF26-0A1AAFD68D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7635051" y="1824097"/>
            <a:ext cx="233305" cy="265289"/>
          </a:xfrm>
          <a:prstGeom prst="rect">
            <a:avLst/>
          </a:prstGeom>
        </p:spPr>
      </p:pic>
      <p:pic>
        <p:nvPicPr>
          <p:cNvPr id="42" name="Graphique 41" descr="Porte-documents avec un remplissage uni">
            <a:extLst>
              <a:ext uri="{FF2B5EF4-FFF2-40B4-BE49-F238E27FC236}">
                <a16:creationId xmlns:a16="http://schemas.microsoft.com/office/drawing/2014/main" id="{96239D6B-9E88-74A7-C2F8-65EBB7EE0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7635051" y="2924764"/>
            <a:ext cx="233305" cy="265289"/>
          </a:xfrm>
          <a:prstGeom prst="rect">
            <a:avLst/>
          </a:prstGeom>
        </p:spPr>
      </p:pic>
      <p:pic>
        <p:nvPicPr>
          <p:cNvPr id="45" name="Graphique 44" descr="Porte-documents avec un remplissage uni">
            <a:extLst>
              <a:ext uri="{FF2B5EF4-FFF2-40B4-BE49-F238E27FC236}">
                <a16:creationId xmlns:a16="http://schemas.microsoft.com/office/drawing/2014/main" id="{9804B25D-2E5F-2BD7-1180-28FB5F79D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337792" y="1824096"/>
            <a:ext cx="233305" cy="265289"/>
          </a:xfrm>
          <a:prstGeom prst="rect">
            <a:avLst/>
          </a:prstGeom>
        </p:spPr>
      </p:pic>
      <p:pic>
        <p:nvPicPr>
          <p:cNvPr id="46" name="Graphique 45" descr="Porte-documents avec un remplissage uni">
            <a:extLst>
              <a:ext uri="{FF2B5EF4-FFF2-40B4-BE49-F238E27FC236}">
                <a16:creationId xmlns:a16="http://schemas.microsoft.com/office/drawing/2014/main" id="{9C3CA447-FD4C-4760-208B-FF1F511925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309570" y="2990615"/>
            <a:ext cx="233305" cy="265289"/>
          </a:xfrm>
          <a:prstGeom prst="rect">
            <a:avLst/>
          </a:prstGeom>
        </p:spPr>
      </p:pic>
      <p:pic>
        <p:nvPicPr>
          <p:cNvPr id="47" name="Graphique 46" descr="Porte-documents avec un remplissage uni">
            <a:extLst>
              <a:ext uri="{FF2B5EF4-FFF2-40B4-BE49-F238E27FC236}">
                <a16:creationId xmlns:a16="http://schemas.microsoft.com/office/drawing/2014/main" id="{3F2A9F60-EEDB-69FE-9C73-51D719B8B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012310" y="1824097"/>
            <a:ext cx="233305" cy="265289"/>
          </a:xfrm>
          <a:prstGeom prst="rect">
            <a:avLst/>
          </a:prstGeom>
        </p:spPr>
      </p:pic>
      <p:pic>
        <p:nvPicPr>
          <p:cNvPr id="48" name="Graphique 47" descr="Porte-documents avec un remplissage uni">
            <a:extLst>
              <a:ext uri="{FF2B5EF4-FFF2-40B4-BE49-F238E27FC236}">
                <a16:creationId xmlns:a16="http://schemas.microsoft.com/office/drawing/2014/main" id="{1FF8B164-9BCE-3A73-9CD9-7B2E5BEBAC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012311" y="2924763"/>
            <a:ext cx="233305" cy="265289"/>
          </a:xfrm>
          <a:prstGeom prst="rect">
            <a:avLst/>
          </a:prstGeom>
        </p:spPr>
      </p:pic>
      <p:pic>
        <p:nvPicPr>
          <p:cNvPr id="49" name="Graphique 48" descr="Toque d'étudiant avec un remplissage uni">
            <a:extLst>
              <a:ext uri="{FF2B5EF4-FFF2-40B4-BE49-F238E27FC236}">
                <a16:creationId xmlns:a16="http://schemas.microsoft.com/office/drawing/2014/main" id="{C6A21E75-B9D1-05D4-5CAA-39BA6484DC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2188163" y="610541"/>
            <a:ext cx="299155" cy="302918"/>
          </a:xfrm>
          <a:prstGeom prst="rect">
            <a:avLst/>
          </a:prstGeom>
        </p:spPr>
      </p:pic>
      <p:pic>
        <p:nvPicPr>
          <p:cNvPr id="51" name="Graphique 50" descr="Toque d'étudiant avec un remplissage uni">
            <a:extLst>
              <a:ext uri="{FF2B5EF4-FFF2-40B4-BE49-F238E27FC236}">
                <a16:creationId xmlns:a16="http://schemas.microsoft.com/office/drawing/2014/main" id="{5C3CD8B4-BC0F-18E5-DA7A-AC5D20E8A0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2667941" y="1165578"/>
            <a:ext cx="299155" cy="302918"/>
          </a:xfrm>
          <a:prstGeom prst="rect">
            <a:avLst/>
          </a:prstGeom>
        </p:spPr>
      </p:pic>
      <p:pic>
        <p:nvPicPr>
          <p:cNvPr id="59" name="Graphique 58" descr="Toque d'étudiant avec un remplissage uni">
            <a:extLst>
              <a:ext uri="{FF2B5EF4-FFF2-40B4-BE49-F238E27FC236}">
                <a16:creationId xmlns:a16="http://schemas.microsoft.com/office/drawing/2014/main" id="{92F49294-E3CD-C195-8ECD-F3537B8EE7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2607875" y="2248277"/>
            <a:ext cx="299155" cy="302918"/>
          </a:xfrm>
          <a:prstGeom prst="rect">
            <a:avLst/>
          </a:prstGeom>
        </p:spPr>
      </p:pic>
      <p:pic>
        <p:nvPicPr>
          <p:cNvPr id="60" name="Graphique 59" descr="Toque d'étudiant avec un remplissage uni">
            <a:extLst>
              <a:ext uri="{FF2B5EF4-FFF2-40B4-BE49-F238E27FC236}">
                <a16:creationId xmlns:a16="http://schemas.microsoft.com/office/drawing/2014/main" id="{93090B81-4603-2D70-6E5B-4BE96FD2F8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304830" y="2256838"/>
            <a:ext cx="299155" cy="302918"/>
          </a:xfrm>
          <a:prstGeom prst="rect">
            <a:avLst/>
          </a:prstGeom>
        </p:spPr>
      </p:pic>
      <p:pic>
        <p:nvPicPr>
          <p:cNvPr id="61" name="Graphique 60" descr="Toque d'étudiant avec un remplissage uni">
            <a:extLst>
              <a:ext uri="{FF2B5EF4-FFF2-40B4-BE49-F238E27FC236}">
                <a16:creationId xmlns:a16="http://schemas.microsoft.com/office/drawing/2014/main" id="{EA1CBB6A-7EE7-4B37-505A-0323378256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5941718" y="1127948"/>
            <a:ext cx="299155" cy="302918"/>
          </a:xfrm>
          <a:prstGeom prst="rect">
            <a:avLst/>
          </a:prstGeom>
        </p:spPr>
      </p:pic>
      <p:pic>
        <p:nvPicPr>
          <p:cNvPr id="62" name="Graphique 61" descr="Toque d'étudiant avec un remplissage uni">
            <a:extLst>
              <a:ext uri="{FF2B5EF4-FFF2-40B4-BE49-F238E27FC236}">
                <a16:creationId xmlns:a16="http://schemas.microsoft.com/office/drawing/2014/main" id="{A0C042C1-EF4F-D038-4BA8-3D288D29AA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5979348" y="2256837"/>
            <a:ext cx="299155" cy="302918"/>
          </a:xfrm>
          <a:prstGeom prst="rect">
            <a:avLst/>
          </a:prstGeom>
        </p:spPr>
      </p:pic>
      <p:pic>
        <p:nvPicPr>
          <p:cNvPr id="63" name="Graphique 62" descr="Toque d'étudiant avec un remplissage uni">
            <a:extLst>
              <a:ext uri="{FF2B5EF4-FFF2-40B4-BE49-F238E27FC236}">
                <a16:creationId xmlns:a16="http://schemas.microsoft.com/office/drawing/2014/main" id="{C9969C96-4C46-3F9B-EE91-BC65B2ABAC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7597422" y="1127948"/>
            <a:ext cx="299155" cy="302918"/>
          </a:xfrm>
          <a:prstGeom prst="rect">
            <a:avLst/>
          </a:prstGeom>
        </p:spPr>
      </p:pic>
      <p:pic>
        <p:nvPicPr>
          <p:cNvPr id="64" name="Graphique 63" descr="Toque d'étudiant avec un remplissage uni">
            <a:extLst>
              <a:ext uri="{FF2B5EF4-FFF2-40B4-BE49-F238E27FC236}">
                <a16:creationId xmlns:a16="http://schemas.microsoft.com/office/drawing/2014/main" id="{9A9E6953-AACD-9CEA-559A-A50499AC33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7569200" y="2256837"/>
            <a:ext cx="299155" cy="302918"/>
          </a:xfrm>
          <a:prstGeom prst="rect">
            <a:avLst/>
          </a:prstGeom>
        </p:spPr>
      </p:pic>
      <p:pic>
        <p:nvPicPr>
          <p:cNvPr id="65" name="Graphique 64" descr="Toque d'étudiant avec un remplissage uni">
            <a:extLst>
              <a:ext uri="{FF2B5EF4-FFF2-40B4-BE49-F238E27FC236}">
                <a16:creationId xmlns:a16="http://schemas.microsoft.com/office/drawing/2014/main" id="{A40C94F5-4336-7D9B-08D9-AFAC47AEC2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9309570" y="1146763"/>
            <a:ext cx="299155" cy="302918"/>
          </a:xfrm>
          <a:prstGeom prst="rect">
            <a:avLst/>
          </a:prstGeom>
        </p:spPr>
      </p:pic>
      <p:pic>
        <p:nvPicPr>
          <p:cNvPr id="66" name="Graphique 65" descr="Toque d'étudiant avec un remplissage uni">
            <a:extLst>
              <a:ext uri="{FF2B5EF4-FFF2-40B4-BE49-F238E27FC236}">
                <a16:creationId xmlns:a16="http://schemas.microsoft.com/office/drawing/2014/main" id="{50FF8858-3261-CDA7-415C-41F71D478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9271941" y="2228616"/>
            <a:ext cx="299155" cy="302918"/>
          </a:xfrm>
          <a:prstGeom prst="rect">
            <a:avLst/>
          </a:prstGeom>
        </p:spPr>
      </p:pic>
      <p:pic>
        <p:nvPicPr>
          <p:cNvPr id="67" name="Graphique 66" descr="Toque d'étudiant avec un remplissage uni">
            <a:extLst>
              <a:ext uri="{FF2B5EF4-FFF2-40B4-BE49-F238E27FC236}">
                <a16:creationId xmlns:a16="http://schemas.microsoft.com/office/drawing/2014/main" id="{AC4A4C15-2659-8569-6AD8-F008E4180D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974682" y="1137356"/>
            <a:ext cx="299155" cy="302918"/>
          </a:xfrm>
          <a:prstGeom prst="rect">
            <a:avLst/>
          </a:prstGeom>
        </p:spPr>
      </p:pic>
      <p:pic>
        <p:nvPicPr>
          <p:cNvPr id="68" name="Graphique 67" descr="Toque d'étudiant avec un remplissage uni">
            <a:extLst>
              <a:ext uri="{FF2B5EF4-FFF2-40B4-BE49-F238E27FC236}">
                <a16:creationId xmlns:a16="http://schemas.microsoft.com/office/drawing/2014/main" id="{C3930200-0A1D-A4D6-4AFB-963D5D30C3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974682" y="2228615"/>
            <a:ext cx="299155" cy="302918"/>
          </a:xfrm>
          <a:prstGeom prst="rect">
            <a:avLst/>
          </a:prstGeom>
        </p:spPr>
      </p:pic>
      <p:pic>
        <p:nvPicPr>
          <p:cNvPr id="50" name="Graphique 49" descr="Toque d'étudiant avec un remplissage uni">
            <a:extLst>
              <a:ext uri="{FF2B5EF4-FFF2-40B4-BE49-F238E27FC236}">
                <a16:creationId xmlns:a16="http://schemas.microsoft.com/office/drawing/2014/main" id="{C9D8DB5B-96EE-D42A-D311-7C0B791F26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310903" y="1134379"/>
            <a:ext cx="299155" cy="302918"/>
          </a:xfrm>
          <a:prstGeom prst="rect">
            <a:avLst/>
          </a:prstGeom>
        </p:spPr>
      </p:pic>
      <p:pic>
        <p:nvPicPr>
          <p:cNvPr id="69" name="Image 68" descr="Une image contenant motif, conception, art, papier d’emballage&#10;&#10;Description générée automatiquement">
            <a:extLst>
              <a:ext uri="{FF2B5EF4-FFF2-40B4-BE49-F238E27FC236}">
                <a16:creationId xmlns:a16="http://schemas.microsoft.com/office/drawing/2014/main" id="{1AC34F71-2E9B-F3A1-C94E-1805B8EC67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9819" y="4915292"/>
            <a:ext cx="505883" cy="527050"/>
          </a:xfrm>
          <a:prstGeom prst="rect">
            <a:avLst/>
          </a:prstGeom>
        </p:spPr>
      </p:pic>
      <p:pic>
        <p:nvPicPr>
          <p:cNvPr id="70" name="Image 69" descr="Une image contenant motif, art, conception&#10;&#10;Description générée automatiquement">
            <a:extLst>
              <a:ext uri="{FF2B5EF4-FFF2-40B4-BE49-F238E27FC236}">
                <a16:creationId xmlns:a16="http://schemas.microsoft.com/office/drawing/2014/main" id="{AB5B63F6-814D-EA1A-EFE2-453742149D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7348" y="4226552"/>
            <a:ext cx="514011" cy="534754"/>
          </a:xfrm>
          <a:prstGeom prst="rect">
            <a:avLst/>
          </a:prstGeom>
        </p:spPr>
      </p:pic>
      <p:pic>
        <p:nvPicPr>
          <p:cNvPr id="71" name="Image 70" descr="Une image contenant motif, conception, art&#10;&#10;Description générée automatiquement">
            <a:extLst>
              <a:ext uri="{FF2B5EF4-FFF2-40B4-BE49-F238E27FC236}">
                <a16:creationId xmlns:a16="http://schemas.microsoft.com/office/drawing/2014/main" id="{C2E5EF5B-88E9-1DF9-D0BB-194841462F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5118" y="5571395"/>
            <a:ext cx="516043" cy="52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34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53C12AC757942854149460962D21B" ma:contentTypeVersion="14" ma:contentTypeDescription="Crée un document." ma:contentTypeScope="" ma:versionID="0900791af2967a75c45849ac47a98e1b">
  <xsd:schema xmlns:xsd="http://www.w3.org/2001/XMLSchema" xmlns:xs="http://www.w3.org/2001/XMLSchema" xmlns:p="http://schemas.microsoft.com/office/2006/metadata/properties" xmlns:ns2="96138d0b-c084-4803-95e3-8414e16db194" xmlns:ns3="f30b1a5d-2f41-4427-aded-4fb21fac8fce" targetNamespace="http://schemas.microsoft.com/office/2006/metadata/properties" ma:root="true" ma:fieldsID="8134f9c39e3fab0983f998b85a1911b6" ns2:_="" ns3:_="">
    <xsd:import namespace="96138d0b-c084-4803-95e3-8414e16db194"/>
    <xsd:import namespace="f30b1a5d-2f41-4427-aded-4fb21fac8f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38d0b-c084-4803-95e3-8414e16db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bb449ef9-7750-462c-9432-588b267b5a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1a5d-2f41-4427-aded-4fb21fac8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138d0b-c084-4803-95e3-8414e16db1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058661-DE95-44CA-929D-4031B1FA0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93B397-09DF-4A4B-AF58-217D735A8305}">
  <ds:schemaRefs>
    <ds:schemaRef ds:uri="96138d0b-c084-4803-95e3-8414e16db194"/>
    <ds:schemaRef ds:uri="f30b1a5d-2f41-4427-aded-4fb21fac8f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B7F53F-6E73-4D27-AFD8-82683BFC2ED0}">
  <ds:schemaRefs>
    <ds:schemaRef ds:uri="96138d0b-c084-4803-95e3-8414e16db194"/>
    <ds:schemaRef ds:uri="f30b1a5d-2f41-4427-aded-4fb21fac8f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2</Slides>
  <Notes>2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 Thu Ha ROBIN</dc:creator>
  <cp:revision>3</cp:revision>
  <cp:lastPrinted>2023-08-31T06:29:12Z</cp:lastPrinted>
  <dcterms:created xsi:type="dcterms:W3CDTF">2023-03-29T14:13:56Z</dcterms:created>
  <dcterms:modified xsi:type="dcterms:W3CDTF">2024-02-28T11:45:47Z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0x01010091E53C12AC757942854149460962D21B</vt:lpwstr>
  </property>
  <property fmtid="{D5CDD505-2E9C-101B-9397-08002B2CF9AE}" pid="3" name="MediaServiceImageTags">
    <vt:lpwstr/>
  </property>
</Properties>
</file>