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57" r:id="rId7"/>
    <p:sldId id="261" r:id="rId8"/>
    <p:sldId id="293" r:id="rId9"/>
    <p:sldId id="294" r:id="rId10"/>
    <p:sldId id="295" r:id="rId11"/>
    <p:sldId id="296" r:id="rId12"/>
    <p:sldId id="263" r:id="rId13"/>
    <p:sldId id="266" r:id="rId14"/>
    <p:sldId id="324" r:id="rId15"/>
    <p:sldId id="325" r:id="rId16"/>
    <p:sldId id="326" r:id="rId17"/>
    <p:sldId id="265" r:id="rId18"/>
    <p:sldId id="313" r:id="rId19"/>
    <p:sldId id="33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6CC"/>
    <a:srgbClr val="178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hyperlink" Target="https://pixabay.com/en/monitor-computer-monitors-screen-1706152/" TargetMode="External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2" Type="http://schemas.openxmlformats.org/officeDocument/2006/relationships/hyperlink" Target="https://www.cantiere.org/2267/video-dalla-rete-della-prima-della-scala/" TargetMode="External"/><Relationship Id="rId1" Type="http://schemas.openxmlformats.org/officeDocument/2006/relationships/image" Target="../media/image48.png"/><Relationship Id="rId6" Type="http://schemas.openxmlformats.org/officeDocument/2006/relationships/hyperlink" Target="https://tmorda.wordpress.com/2015/11/09/como-abrir-copias-de-empresas-de-contasol-2014-en-contasol-2015-sin-pagar-por-ello-administrativos-contabilidad/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7.svg"/><Relationship Id="rId4" Type="http://schemas.openxmlformats.org/officeDocument/2006/relationships/hyperlink" Target="http://ectdtips.com/2016/07/making-text-hyperlink-blue-in-microsoft-word/" TargetMode="External"/><Relationship Id="rId9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hyperlink" Target="https://pixabay.com/en/monitor-computer-monitors-screen-1706152/" TargetMode="External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2" Type="http://schemas.openxmlformats.org/officeDocument/2006/relationships/hyperlink" Target="https://www.cantiere.org/2267/video-dalla-rete-della-prima-della-scala/" TargetMode="External"/><Relationship Id="rId1" Type="http://schemas.openxmlformats.org/officeDocument/2006/relationships/image" Target="../media/image48.png"/><Relationship Id="rId6" Type="http://schemas.openxmlformats.org/officeDocument/2006/relationships/hyperlink" Target="https://tmorda.wordpress.com/2015/11/09/como-abrir-copias-de-empresas-de-contasol-2014-en-contasol-2015-sin-pagar-por-ello-administrativos-contabilidad/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7.svg"/><Relationship Id="rId4" Type="http://schemas.openxmlformats.org/officeDocument/2006/relationships/hyperlink" Target="http://ectdtips.com/2016/07/making-text-hyperlink-blue-in-microsoft-word/" TargetMode="External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5C2E5-C12C-4B80-BC1C-77880DF357D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3D1FF8-F35C-4F2D-9BD5-DE4D5FCE1683}">
      <dgm:prSet/>
      <dgm:spPr/>
      <dgm:t>
        <a:bodyPr/>
        <a:lstStyle/>
        <a:p>
          <a:r>
            <a:rPr lang="fr-FR"/>
            <a:t>SMALL</a:t>
          </a:r>
          <a:endParaRPr lang="en-US"/>
        </a:p>
      </dgm:t>
    </dgm:pt>
    <dgm:pt modelId="{26CDF4C1-C33A-4889-B054-968E67D78541}" type="parTrans" cxnId="{9307BBFD-5B76-4A2F-81FC-B6DF2784EA12}">
      <dgm:prSet/>
      <dgm:spPr/>
      <dgm:t>
        <a:bodyPr/>
        <a:lstStyle/>
        <a:p>
          <a:endParaRPr lang="en-US"/>
        </a:p>
      </dgm:t>
    </dgm:pt>
    <dgm:pt modelId="{ABDBA79A-B4BF-4B00-AB2B-24FD280CDD8B}" type="sibTrans" cxnId="{9307BBFD-5B76-4A2F-81FC-B6DF2784EA12}">
      <dgm:prSet/>
      <dgm:spPr/>
      <dgm:t>
        <a:bodyPr/>
        <a:lstStyle/>
        <a:p>
          <a:endParaRPr lang="en-US"/>
        </a:p>
      </dgm:t>
    </dgm:pt>
    <dgm:pt modelId="{7EA8215C-CA6F-4D37-9C2C-B3621A68AE94}">
      <dgm:prSet/>
      <dgm:spPr/>
      <dgm:t>
        <a:bodyPr/>
        <a:lstStyle/>
        <a:p>
          <a:r>
            <a:rPr lang="fr-FR"/>
            <a:t>PRIVATE</a:t>
          </a:r>
          <a:endParaRPr lang="en-US"/>
        </a:p>
      </dgm:t>
    </dgm:pt>
    <dgm:pt modelId="{CFEE1889-1721-42F0-99E7-B03057E40263}" type="parTrans" cxnId="{596FDCFF-B2B3-4750-953D-C92A24A07D89}">
      <dgm:prSet/>
      <dgm:spPr/>
      <dgm:t>
        <a:bodyPr/>
        <a:lstStyle/>
        <a:p>
          <a:endParaRPr lang="en-US"/>
        </a:p>
      </dgm:t>
    </dgm:pt>
    <dgm:pt modelId="{5109A9ED-E6B8-4495-A5D7-C46E93169FDE}" type="sibTrans" cxnId="{596FDCFF-B2B3-4750-953D-C92A24A07D89}">
      <dgm:prSet/>
      <dgm:spPr/>
      <dgm:t>
        <a:bodyPr/>
        <a:lstStyle/>
        <a:p>
          <a:endParaRPr lang="en-US"/>
        </a:p>
      </dgm:t>
    </dgm:pt>
    <dgm:pt modelId="{292E9957-D52B-4365-A5E1-44467D73ADD8}">
      <dgm:prSet/>
      <dgm:spPr/>
      <dgm:t>
        <a:bodyPr/>
        <a:lstStyle/>
        <a:p>
          <a:r>
            <a:rPr lang="fr-FR"/>
            <a:t>ONLINE</a:t>
          </a:r>
          <a:endParaRPr lang="en-US"/>
        </a:p>
      </dgm:t>
    </dgm:pt>
    <dgm:pt modelId="{907D87D9-08AD-48E5-B5AD-9D14FEDF9AE9}" type="parTrans" cxnId="{45DDF214-9739-4B6D-84B8-2F73056E8F9D}">
      <dgm:prSet/>
      <dgm:spPr/>
      <dgm:t>
        <a:bodyPr/>
        <a:lstStyle/>
        <a:p>
          <a:endParaRPr lang="en-US"/>
        </a:p>
      </dgm:t>
    </dgm:pt>
    <dgm:pt modelId="{E99C2859-C672-4C62-826F-3C43FE99D693}" type="sibTrans" cxnId="{45DDF214-9739-4B6D-84B8-2F73056E8F9D}">
      <dgm:prSet/>
      <dgm:spPr/>
      <dgm:t>
        <a:bodyPr/>
        <a:lstStyle/>
        <a:p>
          <a:endParaRPr lang="en-US"/>
        </a:p>
      </dgm:t>
    </dgm:pt>
    <dgm:pt modelId="{B4147BE3-E801-4B81-B317-3BE8DEBE8CCB}">
      <dgm:prSet/>
      <dgm:spPr/>
      <dgm:t>
        <a:bodyPr/>
        <a:lstStyle/>
        <a:p>
          <a:r>
            <a:rPr lang="fr-FR"/>
            <a:t>COURSE</a:t>
          </a:r>
          <a:endParaRPr lang="en-US"/>
        </a:p>
      </dgm:t>
    </dgm:pt>
    <dgm:pt modelId="{4B219E06-EF31-4DB6-BF6C-FC9C7EB4DC36}" type="parTrans" cxnId="{D4D5330B-2FE6-49D0-BC2F-BFEFBA147CC1}">
      <dgm:prSet/>
      <dgm:spPr/>
      <dgm:t>
        <a:bodyPr/>
        <a:lstStyle/>
        <a:p>
          <a:endParaRPr lang="en-US"/>
        </a:p>
      </dgm:t>
    </dgm:pt>
    <dgm:pt modelId="{B615F399-B3DE-4790-A1AF-8F6CC5C5244F}" type="sibTrans" cxnId="{D4D5330B-2FE6-49D0-BC2F-BFEFBA147CC1}">
      <dgm:prSet/>
      <dgm:spPr/>
      <dgm:t>
        <a:bodyPr/>
        <a:lstStyle/>
        <a:p>
          <a:endParaRPr lang="en-US"/>
        </a:p>
      </dgm:t>
    </dgm:pt>
    <dgm:pt modelId="{5855FCA3-2D62-8942-B591-9BD4E89F57EB}" type="pres">
      <dgm:prSet presAssocID="{6275C2E5-C12C-4B80-BC1C-77880DF357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39EE671-BC97-BA47-8763-A7847353FC4B}" type="pres">
      <dgm:prSet presAssocID="{0F3D1FF8-F35C-4F2D-9BD5-DE4D5FCE168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A28F23-9296-2F47-966B-2503D81DA490}" type="pres">
      <dgm:prSet presAssocID="{ABDBA79A-B4BF-4B00-AB2B-24FD280CDD8B}" presName="spacer" presStyleCnt="0"/>
      <dgm:spPr/>
    </dgm:pt>
    <dgm:pt modelId="{29143B28-AC57-BE4C-98F5-CE8A7F5D9999}" type="pres">
      <dgm:prSet presAssocID="{7EA8215C-CA6F-4D37-9C2C-B3621A68AE9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E75D29-4D96-9B4D-AE5F-891278C84B08}" type="pres">
      <dgm:prSet presAssocID="{5109A9ED-E6B8-4495-A5D7-C46E93169FDE}" presName="spacer" presStyleCnt="0"/>
      <dgm:spPr/>
    </dgm:pt>
    <dgm:pt modelId="{22E25A3D-D619-344B-A19F-673266F01771}" type="pres">
      <dgm:prSet presAssocID="{292E9957-D52B-4365-A5E1-44467D73ADD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36B7B2-AF8A-AE4B-A8C2-05B03ACFBEF2}" type="pres">
      <dgm:prSet presAssocID="{E99C2859-C672-4C62-826F-3C43FE99D693}" presName="spacer" presStyleCnt="0"/>
      <dgm:spPr/>
    </dgm:pt>
    <dgm:pt modelId="{56943537-6877-3E45-9BAD-8AE22C1CBF60}" type="pres">
      <dgm:prSet presAssocID="{B4147BE3-E801-4B81-B317-3BE8DEBE8CC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5DDF214-9739-4B6D-84B8-2F73056E8F9D}" srcId="{6275C2E5-C12C-4B80-BC1C-77880DF357DA}" destId="{292E9957-D52B-4365-A5E1-44467D73ADD8}" srcOrd="2" destOrd="0" parTransId="{907D87D9-08AD-48E5-B5AD-9D14FEDF9AE9}" sibTransId="{E99C2859-C672-4C62-826F-3C43FE99D693}"/>
    <dgm:cxn modelId="{3D141E98-58C9-C240-A16B-7164CDC38F9D}" type="presOf" srcId="{0F3D1FF8-F35C-4F2D-9BD5-DE4D5FCE1683}" destId="{D39EE671-BC97-BA47-8763-A7847353FC4B}" srcOrd="0" destOrd="0" presId="urn:microsoft.com/office/officeart/2005/8/layout/vList2"/>
    <dgm:cxn modelId="{628EA4FC-DB3D-FA4E-BBDA-8FA350891364}" type="presOf" srcId="{6275C2E5-C12C-4B80-BC1C-77880DF357DA}" destId="{5855FCA3-2D62-8942-B591-9BD4E89F57EB}" srcOrd="0" destOrd="0" presId="urn:microsoft.com/office/officeart/2005/8/layout/vList2"/>
    <dgm:cxn modelId="{D4D5330B-2FE6-49D0-BC2F-BFEFBA147CC1}" srcId="{6275C2E5-C12C-4B80-BC1C-77880DF357DA}" destId="{B4147BE3-E801-4B81-B317-3BE8DEBE8CCB}" srcOrd="3" destOrd="0" parTransId="{4B219E06-EF31-4DB6-BF6C-FC9C7EB4DC36}" sibTransId="{B615F399-B3DE-4790-A1AF-8F6CC5C5244F}"/>
    <dgm:cxn modelId="{F1E1DC26-2509-9E4F-AFC1-C4A19043AA97}" type="presOf" srcId="{7EA8215C-CA6F-4D37-9C2C-B3621A68AE94}" destId="{29143B28-AC57-BE4C-98F5-CE8A7F5D9999}" srcOrd="0" destOrd="0" presId="urn:microsoft.com/office/officeart/2005/8/layout/vList2"/>
    <dgm:cxn modelId="{F7C5AA89-5561-8B42-8D32-0E77D6F60A34}" type="presOf" srcId="{292E9957-D52B-4365-A5E1-44467D73ADD8}" destId="{22E25A3D-D619-344B-A19F-673266F01771}" srcOrd="0" destOrd="0" presId="urn:microsoft.com/office/officeart/2005/8/layout/vList2"/>
    <dgm:cxn modelId="{CA1F531B-F158-CA4A-ACE8-FC54C158FEEE}" type="presOf" srcId="{B4147BE3-E801-4B81-B317-3BE8DEBE8CCB}" destId="{56943537-6877-3E45-9BAD-8AE22C1CBF60}" srcOrd="0" destOrd="0" presId="urn:microsoft.com/office/officeart/2005/8/layout/vList2"/>
    <dgm:cxn modelId="{9307BBFD-5B76-4A2F-81FC-B6DF2784EA12}" srcId="{6275C2E5-C12C-4B80-BC1C-77880DF357DA}" destId="{0F3D1FF8-F35C-4F2D-9BD5-DE4D5FCE1683}" srcOrd="0" destOrd="0" parTransId="{26CDF4C1-C33A-4889-B054-968E67D78541}" sibTransId="{ABDBA79A-B4BF-4B00-AB2B-24FD280CDD8B}"/>
    <dgm:cxn modelId="{596FDCFF-B2B3-4750-953D-C92A24A07D89}" srcId="{6275C2E5-C12C-4B80-BC1C-77880DF357DA}" destId="{7EA8215C-CA6F-4D37-9C2C-B3621A68AE94}" srcOrd="1" destOrd="0" parTransId="{CFEE1889-1721-42F0-99E7-B03057E40263}" sibTransId="{5109A9ED-E6B8-4495-A5D7-C46E93169FDE}"/>
    <dgm:cxn modelId="{D64AF42B-73C0-6949-847C-99317C8AEC79}" type="presParOf" srcId="{5855FCA3-2D62-8942-B591-9BD4E89F57EB}" destId="{D39EE671-BC97-BA47-8763-A7847353FC4B}" srcOrd="0" destOrd="0" presId="urn:microsoft.com/office/officeart/2005/8/layout/vList2"/>
    <dgm:cxn modelId="{80003A17-915F-1945-92BA-F674DD6A0F8D}" type="presParOf" srcId="{5855FCA3-2D62-8942-B591-9BD4E89F57EB}" destId="{A6A28F23-9296-2F47-966B-2503D81DA490}" srcOrd="1" destOrd="0" presId="urn:microsoft.com/office/officeart/2005/8/layout/vList2"/>
    <dgm:cxn modelId="{DD4E4119-E6A7-5D43-946F-A27ADA77E965}" type="presParOf" srcId="{5855FCA3-2D62-8942-B591-9BD4E89F57EB}" destId="{29143B28-AC57-BE4C-98F5-CE8A7F5D9999}" srcOrd="2" destOrd="0" presId="urn:microsoft.com/office/officeart/2005/8/layout/vList2"/>
    <dgm:cxn modelId="{B2EE8FAC-4CCF-374B-8FF9-EB9771FA550C}" type="presParOf" srcId="{5855FCA3-2D62-8942-B591-9BD4E89F57EB}" destId="{12E75D29-4D96-9B4D-AE5F-891278C84B08}" srcOrd="3" destOrd="0" presId="urn:microsoft.com/office/officeart/2005/8/layout/vList2"/>
    <dgm:cxn modelId="{30AD283D-989A-8D44-B967-5D7DCC30CCFE}" type="presParOf" srcId="{5855FCA3-2D62-8942-B591-9BD4E89F57EB}" destId="{22E25A3D-D619-344B-A19F-673266F01771}" srcOrd="4" destOrd="0" presId="urn:microsoft.com/office/officeart/2005/8/layout/vList2"/>
    <dgm:cxn modelId="{7F16B9E1-B12F-AC4D-A48C-F0769323B0E9}" type="presParOf" srcId="{5855FCA3-2D62-8942-B591-9BD4E89F57EB}" destId="{4436B7B2-AF8A-AE4B-A8C2-05B03ACFBEF2}" srcOrd="5" destOrd="0" presId="urn:microsoft.com/office/officeart/2005/8/layout/vList2"/>
    <dgm:cxn modelId="{166ABDF1-9AE4-704C-B931-480D676FAFFA}" type="presParOf" srcId="{5855FCA3-2D62-8942-B591-9BD4E89F57EB}" destId="{56943537-6877-3E45-9BAD-8AE22C1CBF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1B30AC-F238-2D4D-AAD2-C60B76D4B7F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fr-FR"/>
        </a:p>
      </dgm:t>
    </dgm:pt>
    <dgm:pt modelId="{2B9524C6-E6BA-DB41-B876-3607CD6D5BA3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2200" dirty="0"/>
            <a:t>Développement du télétravail en France et dans le Cantal</a:t>
          </a:r>
        </a:p>
      </dgm:t>
    </dgm:pt>
    <dgm:pt modelId="{BFA1565D-867F-D947-9836-BAD9F1ED3BEE}" type="parTrans" cxnId="{EECAFF2B-F4D2-7F4B-89FF-5CD93AF87463}">
      <dgm:prSet/>
      <dgm:spPr/>
      <dgm:t>
        <a:bodyPr/>
        <a:lstStyle/>
        <a:p>
          <a:endParaRPr lang="fr-FR"/>
        </a:p>
      </dgm:t>
    </dgm:pt>
    <dgm:pt modelId="{279D9EE6-8061-994C-BF47-8D3381A41B4A}" type="sibTrans" cxnId="{EECAFF2B-F4D2-7F4B-89FF-5CD93AF87463}">
      <dgm:prSet/>
      <dgm:spPr/>
      <dgm:t>
        <a:bodyPr/>
        <a:lstStyle/>
        <a:p>
          <a:endParaRPr lang="fr-FR"/>
        </a:p>
      </dgm:t>
    </dgm:pt>
    <dgm:pt modelId="{66CAE2D0-47D1-A74E-A6FC-2763DC3FABCB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2200"/>
            <a:t>PIA-A2Ex sur le site d'Aurillac de l'IUT</a:t>
          </a:r>
        </a:p>
      </dgm:t>
    </dgm:pt>
    <dgm:pt modelId="{3777F9C5-459C-6941-A326-0F12D2393A53}" type="parTrans" cxnId="{30EF1B74-DF10-B84F-AE2C-EC6D3196D422}">
      <dgm:prSet/>
      <dgm:spPr/>
      <dgm:t>
        <a:bodyPr/>
        <a:lstStyle/>
        <a:p>
          <a:endParaRPr lang="fr-FR"/>
        </a:p>
      </dgm:t>
    </dgm:pt>
    <dgm:pt modelId="{3E6D24A6-A67A-6B44-8477-2E6AEACB9687}" type="sibTrans" cxnId="{30EF1B74-DF10-B84F-AE2C-EC6D3196D422}">
      <dgm:prSet/>
      <dgm:spPr/>
      <dgm:t>
        <a:bodyPr/>
        <a:lstStyle/>
        <a:p>
          <a:endParaRPr lang="fr-FR"/>
        </a:p>
      </dgm:t>
    </dgm:pt>
    <dgm:pt modelId="{68050942-61BD-F740-BB5F-10E3D6AA2413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2200" b="0"/>
            <a:t>La licence professionnelle e-GRH</a:t>
          </a:r>
        </a:p>
      </dgm:t>
    </dgm:pt>
    <dgm:pt modelId="{055B187C-FDD7-974F-9781-08A1CC54F17B}" type="parTrans" cxnId="{C1F37920-CA37-8140-ACF9-8FE20BF817C8}">
      <dgm:prSet/>
      <dgm:spPr/>
      <dgm:t>
        <a:bodyPr/>
        <a:lstStyle/>
        <a:p>
          <a:endParaRPr lang="fr-FR"/>
        </a:p>
      </dgm:t>
    </dgm:pt>
    <dgm:pt modelId="{6D02D1B9-7D11-154E-A96D-7152E0190D91}" type="sibTrans" cxnId="{C1F37920-CA37-8140-ACF9-8FE20BF817C8}">
      <dgm:prSet/>
      <dgm:spPr/>
      <dgm:t>
        <a:bodyPr/>
        <a:lstStyle/>
        <a:p>
          <a:endParaRPr lang="fr-FR"/>
        </a:p>
      </dgm:t>
    </dgm:pt>
    <dgm:pt modelId="{C2452A59-E647-C342-A5EA-CF9B6F05651C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2200" b="0"/>
            <a:t>Un axe de recherche au </a:t>
          </a:r>
          <a:r>
            <a:rPr lang="fr-FR" sz="2200" b="0" err="1"/>
            <a:t>ClerMa</a:t>
          </a:r>
          <a:endParaRPr lang="fr-FR" sz="2200" b="0"/>
        </a:p>
      </dgm:t>
    </dgm:pt>
    <dgm:pt modelId="{DAD3A82D-2AFB-BC49-A5C1-2554A211185D}" type="parTrans" cxnId="{0EC61813-92B1-0943-BD78-4F9B446C2EBF}">
      <dgm:prSet/>
      <dgm:spPr/>
      <dgm:t>
        <a:bodyPr/>
        <a:lstStyle/>
        <a:p>
          <a:endParaRPr lang="fr-FR"/>
        </a:p>
      </dgm:t>
    </dgm:pt>
    <dgm:pt modelId="{7B25F55C-A49A-2641-B89A-073A7AF22C98}" type="sibTrans" cxnId="{0EC61813-92B1-0943-BD78-4F9B446C2EBF}">
      <dgm:prSet/>
      <dgm:spPr/>
      <dgm:t>
        <a:bodyPr/>
        <a:lstStyle/>
        <a:p>
          <a:endParaRPr lang="fr-FR"/>
        </a:p>
      </dgm:t>
    </dgm:pt>
    <dgm:pt modelId="{18EC6D84-25B4-4867-BDDE-3BA16843D056}" type="pres">
      <dgm:prSet presAssocID="{451B30AC-F238-2D4D-AAD2-C60B76D4B7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182BBBA-E2D1-4EF1-867F-AA1FFBCD8512}" type="pres">
      <dgm:prSet presAssocID="{2B9524C6-E6BA-DB41-B876-3607CD6D5BA3}" presName="compNode" presStyleCnt="0"/>
      <dgm:spPr/>
    </dgm:pt>
    <dgm:pt modelId="{DA48553B-544D-482D-8800-1168B4053BD8}" type="pres">
      <dgm:prSet presAssocID="{2B9524C6-E6BA-DB41-B876-3607CD6D5BA3}" presName="bgRect" presStyleLbl="bgShp" presStyleIdx="0" presStyleCnt="4"/>
      <dgm:spPr/>
    </dgm:pt>
    <dgm:pt modelId="{28F2642C-E093-4489-B5AB-7E7FB254A6E6}" type="pres">
      <dgm:prSet presAssocID="{2B9524C6-E6BA-DB41-B876-3607CD6D5BA3}" presName="iconRect" presStyleLbl="node1" presStyleIdx="0" presStyleCnt="4" custScaleX="123399" custScaleY="10169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</dgm:spPr>
      <dgm:t>
        <a:bodyPr/>
        <a:lstStyle/>
        <a:p>
          <a:endParaRPr lang="fr-FR"/>
        </a:p>
      </dgm:t>
      <dgm:extLst/>
    </dgm:pt>
    <dgm:pt modelId="{DDE5F099-7DD9-4E1C-B737-EA8F5D5CB461}" type="pres">
      <dgm:prSet presAssocID="{2B9524C6-E6BA-DB41-B876-3607CD6D5BA3}" presName="spaceRect" presStyleCnt="0"/>
      <dgm:spPr/>
    </dgm:pt>
    <dgm:pt modelId="{6783143D-EE7B-419E-89F1-E34ECABC3037}" type="pres">
      <dgm:prSet presAssocID="{2B9524C6-E6BA-DB41-B876-3607CD6D5BA3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A2B5D55A-B314-4D56-8F18-0EAB0A927CF7}" type="pres">
      <dgm:prSet presAssocID="{279D9EE6-8061-994C-BF47-8D3381A41B4A}" presName="sibTrans" presStyleCnt="0"/>
      <dgm:spPr/>
    </dgm:pt>
    <dgm:pt modelId="{BE2A5BBC-F23F-4B51-8F91-446B88499424}" type="pres">
      <dgm:prSet presAssocID="{66CAE2D0-47D1-A74E-A6FC-2763DC3FABCB}" presName="compNode" presStyleCnt="0"/>
      <dgm:spPr/>
    </dgm:pt>
    <dgm:pt modelId="{5AFB5FEE-4786-4C6B-96BD-4C8D8401F036}" type="pres">
      <dgm:prSet presAssocID="{66CAE2D0-47D1-A74E-A6FC-2763DC3FABCB}" presName="bgRect" presStyleLbl="bgShp" presStyleIdx="1" presStyleCnt="4"/>
      <dgm:spPr/>
    </dgm:pt>
    <dgm:pt modelId="{542D4AE6-6B40-4318-AC10-F78E1647C3A4}" type="pres">
      <dgm:prSet presAssocID="{66CAE2D0-47D1-A74E-A6FC-2763DC3FABCB}" presName="icon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  <dgm:t>
        <a:bodyPr/>
        <a:lstStyle/>
        <a:p>
          <a:endParaRPr lang="fr-FR"/>
        </a:p>
      </dgm:t>
      <dgm:extLst/>
    </dgm:pt>
    <dgm:pt modelId="{073030D4-3CBB-47EB-ADF6-1D77B1EF3D8B}" type="pres">
      <dgm:prSet presAssocID="{66CAE2D0-47D1-A74E-A6FC-2763DC3FABCB}" presName="spaceRect" presStyleCnt="0"/>
      <dgm:spPr/>
    </dgm:pt>
    <dgm:pt modelId="{ADB3211F-3CFA-432F-B32D-28372587E0B9}" type="pres">
      <dgm:prSet presAssocID="{66CAE2D0-47D1-A74E-A6FC-2763DC3FABCB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066B1E1C-07AC-49B5-A6C8-E6E0ED4C3E60}" type="pres">
      <dgm:prSet presAssocID="{3E6D24A6-A67A-6B44-8477-2E6AEACB9687}" presName="sibTrans" presStyleCnt="0"/>
      <dgm:spPr/>
    </dgm:pt>
    <dgm:pt modelId="{8C069633-F26D-4952-BD34-4EDF05A35442}" type="pres">
      <dgm:prSet presAssocID="{68050942-61BD-F740-BB5F-10E3D6AA2413}" presName="compNode" presStyleCnt="0"/>
      <dgm:spPr/>
    </dgm:pt>
    <dgm:pt modelId="{DA9E024B-863C-4948-B439-D87A20E2FB36}" type="pres">
      <dgm:prSet presAssocID="{68050942-61BD-F740-BB5F-10E3D6AA2413}" presName="bgRect" presStyleLbl="bgShp" presStyleIdx="2" presStyleCnt="4"/>
      <dgm:spPr/>
    </dgm:pt>
    <dgm:pt modelId="{6F1DAEFA-249F-405B-ADDE-9784FBB2ABA3}" type="pres">
      <dgm:prSet presAssocID="{68050942-61BD-F740-BB5F-10E3D6AA2413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t>
        <a:bodyPr/>
        <a:lstStyle/>
        <a:p>
          <a:endParaRPr lang="fr-FR"/>
        </a:p>
      </dgm:t>
      <dgm:extLst/>
    </dgm:pt>
    <dgm:pt modelId="{850C7429-C062-4A1F-A590-7DD934880D24}" type="pres">
      <dgm:prSet presAssocID="{68050942-61BD-F740-BB5F-10E3D6AA2413}" presName="spaceRect" presStyleCnt="0"/>
      <dgm:spPr/>
    </dgm:pt>
    <dgm:pt modelId="{E3F5F1FC-314D-4622-9F2C-D723BE1CCDA9}" type="pres">
      <dgm:prSet presAssocID="{68050942-61BD-F740-BB5F-10E3D6AA2413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5FB01F42-1687-D646-ABA7-807BBCB9E93D}" type="pres">
      <dgm:prSet presAssocID="{6D02D1B9-7D11-154E-A96D-7152E0190D91}" presName="sibTrans" presStyleCnt="0"/>
      <dgm:spPr/>
    </dgm:pt>
    <dgm:pt modelId="{FDCA5627-B962-8D49-B45A-5AC70ED42A25}" type="pres">
      <dgm:prSet presAssocID="{C2452A59-E647-C342-A5EA-CF9B6F05651C}" presName="compNode" presStyleCnt="0"/>
      <dgm:spPr/>
    </dgm:pt>
    <dgm:pt modelId="{B7CAFF84-12BD-E04C-B3F2-8D16AEBA0340}" type="pres">
      <dgm:prSet presAssocID="{C2452A59-E647-C342-A5EA-CF9B6F05651C}" presName="bgRect" presStyleLbl="bgShp" presStyleIdx="3" presStyleCnt="4"/>
      <dgm:spPr/>
    </dgm:pt>
    <dgm:pt modelId="{8FDEC72A-2F18-DB44-8459-1348E4C85838}" type="pres">
      <dgm:prSet presAssocID="{C2452A59-E647-C342-A5EA-CF9B6F05651C}" presName="icon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D5A3B9BE-76C7-C140-B456-C23FDA51830F}" type="pres">
      <dgm:prSet presAssocID="{C2452A59-E647-C342-A5EA-CF9B6F05651C}" presName="spaceRect" presStyleCnt="0"/>
      <dgm:spPr/>
    </dgm:pt>
    <dgm:pt modelId="{42DE3876-98D8-034B-BAB4-5F73D66C3F19}" type="pres">
      <dgm:prSet presAssocID="{C2452A59-E647-C342-A5EA-CF9B6F05651C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0EC61813-92B1-0943-BD78-4F9B446C2EBF}" srcId="{451B30AC-F238-2D4D-AAD2-C60B76D4B7F1}" destId="{C2452A59-E647-C342-A5EA-CF9B6F05651C}" srcOrd="3" destOrd="0" parTransId="{DAD3A82D-2AFB-BC49-A5C1-2554A211185D}" sibTransId="{7B25F55C-A49A-2641-B89A-073A7AF22C98}"/>
    <dgm:cxn modelId="{C51B8190-5133-104E-99C0-43C76ACBB30F}" type="presOf" srcId="{68050942-61BD-F740-BB5F-10E3D6AA2413}" destId="{E3F5F1FC-314D-4622-9F2C-D723BE1CCDA9}" srcOrd="0" destOrd="0" presId="urn:microsoft.com/office/officeart/2018/2/layout/IconVerticalSolidList"/>
    <dgm:cxn modelId="{F9D6992C-18DC-F448-A5CC-5317B902774A}" type="presOf" srcId="{2B9524C6-E6BA-DB41-B876-3607CD6D5BA3}" destId="{6783143D-EE7B-419E-89F1-E34ECABC3037}" srcOrd="0" destOrd="0" presId="urn:microsoft.com/office/officeart/2018/2/layout/IconVerticalSolidList"/>
    <dgm:cxn modelId="{EECAFF2B-F4D2-7F4B-89FF-5CD93AF87463}" srcId="{451B30AC-F238-2D4D-AAD2-C60B76D4B7F1}" destId="{2B9524C6-E6BA-DB41-B876-3607CD6D5BA3}" srcOrd="0" destOrd="0" parTransId="{BFA1565D-867F-D947-9836-BAD9F1ED3BEE}" sibTransId="{279D9EE6-8061-994C-BF47-8D3381A41B4A}"/>
    <dgm:cxn modelId="{452039E2-2939-764D-887D-DEB628CF409A}" type="presOf" srcId="{451B30AC-F238-2D4D-AAD2-C60B76D4B7F1}" destId="{18EC6D84-25B4-4867-BDDE-3BA16843D056}" srcOrd="0" destOrd="0" presId="urn:microsoft.com/office/officeart/2018/2/layout/IconVerticalSolidList"/>
    <dgm:cxn modelId="{30EF1B74-DF10-B84F-AE2C-EC6D3196D422}" srcId="{451B30AC-F238-2D4D-AAD2-C60B76D4B7F1}" destId="{66CAE2D0-47D1-A74E-A6FC-2763DC3FABCB}" srcOrd="1" destOrd="0" parTransId="{3777F9C5-459C-6941-A326-0F12D2393A53}" sibTransId="{3E6D24A6-A67A-6B44-8477-2E6AEACB9687}"/>
    <dgm:cxn modelId="{C1F37920-CA37-8140-ACF9-8FE20BF817C8}" srcId="{451B30AC-F238-2D4D-AAD2-C60B76D4B7F1}" destId="{68050942-61BD-F740-BB5F-10E3D6AA2413}" srcOrd="2" destOrd="0" parTransId="{055B187C-FDD7-974F-9781-08A1CC54F17B}" sibTransId="{6D02D1B9-7D11-154E-A96D-7152E0190D91}"/>
    <dgm:cxn modelId="{0D0E9D65-970B-0045-9723-E56C4024B9D9}" type="presOf" srcId="{C2452A59-E647-C342-A5EA-CF9B6F05651C}" destId="{42DE3876-98D8-034B-BAB4-5F73D66C3F19}" srcOrd="0" destOrd="0" presId="urn:microsoft.com/office/officeart/2018/2/layout/IconVerticalSolidList"/>
    <dgm:cxn modelId="{79359009-DAE1-F746-AEB1-D1D440161C2A}" type="presOf" srcId="{66CAE2D0-47D1-A74E-A6FC-2763DC3FABCB}" destId="{ADB3211F-3CFA-432F-B32D-28372587E0B9}" srcOrd="0" destOrd="0" presId="urn:microsoft.com/office/officeart/2018/2/layout/IconVerticalSolidList"/>
    <dgm:cxn modelId="{D6AC8325-6711-DE49-A84F-169B38D51F3C}" type="presParOf" srcId="{18EC6D84-25B4-4867-BDDE-3BA16843D056}" destId="{A182BBBA-E2D1-4EF1-867F-AA1FFBCD8512}" srcOrd="0" destOrd="0" presId="urn:microsoft.com/office/officeart/2018/2/layout/IconVerticalSolidList"/>
    <dgm:cxn modelId="{E97155BA-8E14-5245-952A-0C134CCD5861}" type="presParOf" srcId="{A182BBBA-E2D1-4EF1-867F-AA1FFBCD8512}" destId="{DA48553B-544D-482D-8800-1168B4053BD8}" srcOrd="0" destOrd="0" presId="urn:microsoft.com/office/officeart/2018/2/layout/IconVerticalSolidList"/>
    <dgm:cxn modelId="{76803050-51F0-354D-A441-CEDB5C468E26}" type="presParOf" srcId="{A182BBBA-E2D1-4EF1-867F-AA1FFBCD8512}" destId="{28F2642C-E093-4489-B5AB-7E7FB254A6E6}" srcOrd="1" destOrd="0" presId="urn:microsoft.com/office/officeart/2018/2/layout/IconVerticalSolidList"/>
    <dgm:cxn modelId="{D6EFE3A8-99B0-2545-9D67-84B7FDA8FF83}" type="presParOf" srcId="{A182BBBA-E2D1-4EF1-867F-AA1FFBCD8512}" destId="{DDE5F099-7DD9-4E1C-B737-EA8F5D5CB461}" srcOrd="2" destOrd="0" presId="urn:microsoft.com/office/officeart/2018/2/layout/IconVerticalSolidList"/>
    <dgm:cxn modelId="{963D8236-164E-0C4D-AA0C-3583F8032B60}" type="presParOf" srcId="{A182BBBA-E2D1-4EF1-867F-AA1FFBCD8512}" destId="{6783143D-EE7B-419E-89F1-E34ECABC3037}" srcOrd="3" destOrd="0" presId="urn:microsoft.com/office/officeart/2018/2/layout/IconVerticalSolidList"/>
    <dgm:cxn modelId="{926811A2-270E-FA49-A8CB-46205EA34E89}" type="presParOf" srcId="{18EC6D84-25B4-4867-BDDE-3BA16843D056}" destId="{A2B5D55A-B314-4D56-8F18-0EAB0A927CF7}" srcOrd="1" destOrd="0" presId="urn:microsoft.com/office/officeart/2018/2/layout/IconVerticalSolidList"/>
    <dgm:cxn modelId="{A0BF72EF-57CF-2C46-92A3-E9C96E05E858}" type="presParOf" srcId="{18EC6D84-25B4-4867-BDDE-3BA16843D056}" destId="{BE2A5BBC-F23F-4B51-8F91-446B88499424}" srcOrd="2" destOrd="0" presId="urn:microsoft.com/office/officeart/2018/2/layout/IconVerticalSolidList"/>
    <dgm:cxn modelId="{4A464A91-A0AC-FC4F-B1CA-95F67C522D02}" type="presParOf" srcId="{BE2A5BBC-F23F-4B51-8F91-446B88499424}" destId="{5AFB5FEE-4786-4C6B-96BD-4C8D8401F036}" srcOrd="0" destOrd="0" presId="urn:microsoft.com/office/officeart/2018/2/layout/IconVerticalSolidList"/>
    <dgm:cxn modelId="{FE47D854-6191-FD40-86AA-BFFA765DC726}" type="presParOf" srcId="{BE2A5BBC-F23F-4B51-8F91-446B88499424}" destId="{542D4AE6-6B40-4318-AC10-F78E1647C3A4}" srcOrd="1" destOrd="0" presId="urn:microsoft.com/office/officeart/2018/2/layout/IconVerticalSolidList"/>
    <dgm:cxn modelId="{8C931589-0AFB-F647-B548-2F6EFF1D84EF}" type="presParOf" srcId="{BE2A5BBC-F23F-4B51-8F91-446B88499424}" destId="{073030D4-3CBB-47EB-ADF6-1D77B1EF3D8B}" srcOrd="2" destOrd="0" presId="urn:microsoft.com/office/officeart/2018/2/layout/IconVerticalSolidList"/>
    <dgm:cxn modelId="{22774987-FA70-B54F-B1DA-EB97B2F4ED36}" type="presParOf" srcId="{BE2A5BBC-F23F-4B51-8F91-446B88499424}" destId="{ADB3211F-3CFA-432F-B32D-28372587E0B9}" srcOrd="3" destOrd="0" presId="urn:microsoft.com/office/officeart/2018/2/layout/IconVerticalSolidList"/>
    <dgm:cxn modelId="{CD620A22-452D-694E-899F-659BEB76A448}" type="presParOf" srcId="{18EC6D84-25B4-4867-BDDE-3BA16843D056}" destId="{066B1E1C-07AC-49B5-A6C8-E6E0ED4C3E60}" srcOrd="3" destOrd="0" presId="urn:microsoft.com/office/officeart/2018/2/layout/IconVerticalSolidList"/>
    <dgm:cxn modelId="{D84B2DAB-DFD4-044B-804D-9142707ACF7C}" type="presParOf" srcId="{18EC6D84-25B4-4867-BDDE-3BA16843D056}" destId="{8C069633-F26D-4952-BD34-4EDF05A35442}" srcOrd="4" destOrd="0" presId="urn:microsoft.com/office/officeart/2018/2/layout/IconVerticalSolidList"/>
    <dgm:cxn modelId="{935E0F77-DA26-E74D-8B23-A0E6C89AF403}" type="presParOf" srcId="{8C069633-F26D-4952-BD34-4EDF05A35442}" destId="{DA9E024B-863C-4948-B439-D87A20E2FB36}" srcOrd="0" destOrd="0" presId="urn:microsoft.com/office/officeart/2018/2/layout/IconVerticalSolidList"/>
    <dgm:cxn modelId="{EEA40FAD-4FA6-684A-8B4F-3C39853F3B12}" type="presParOf" srcId="{8C069633-F26D-4952-BD34-4EDF05A35442}" destId="{6F1DAEFA-249F-405B-ADDE-9784FBB2ABA3}" srcOrd="1" destOrd="0" presId="urn:microsoft.com/office/officeart/2018/2/layout/IconVerticalSolidList"/>
    <dgm:cxn modelId="{D16DB876-6155-0243-BE2C-3377935173FF}" type="presParOf" srcId="{8C069633-F26D-4952-BD34-4EDF05A35442}" destId="{850C7429-C062-4A1F-A590-7DD934880D24}" srcOrd="2" destOrd="0" presId="urn:microsoft.com/office/officeart/2018/2/layout/IconVerticalSolidList"/>
    <dgm:cxn modelId="{234F2096-4076-1343-9FD1-3B12622B0DB0}" type="presParOf" srcId="{8C069633-F26D-4952-BD34-4EDF05A35442}" destId="{E3F5F1FC-314D-4622-9F2C-D723BE1CCDA9}" srcOrd="3" destOrd="0" presId="urn:microsoft.com/office/officeart/2018/2/layout/IconVerticalSolidList"/>
    <dgm:cxn modelId="{967B000D-A8B7-F540-9F52-44E5B3E10A89}" type="presParOf" srcId="{18EC6D84-25B4-4867-BDDE-3BA16843D056}" destId="{5FB01F42-1687-D646-ABA7-807BBCB9E93D}" srcOrd="5" destOrd="0" presId="urn:microsoft.com/office/officeart/2018/2/layout/IconVerticalSolidList"/>
    <dgm:cxn modelId="{96A62CE8-82F1-C34A-9554-A8DCA834EF91}" type="presParOf" srcId="{18EC6D84-25B4-4867-BDDE-3BA16843D056}" destId="{FDCA5627-B962-8D49-B45A-5AC70ED42A25}" srcOrd="6" destOrd="0" presId="urn:microsoft.com/office/officeart/2018/2/layout/IconVerticalSolidList"/>
    <dgm:cxn modelId="{2BDE6258-4407-F345-A290-18568E69E3C6}" type="presParOf" srcId="{FDCA5627-B962-8D49-B45A-5AC70ED42A25}" destId="{B7CAFF84-12BD-E04C-B3F2-8D16AEBA0340}" srcOrd="0" destOrd="0" presId="urn:microsoft.com/office/officeart/2018/2/layout/IconVerticalSolidList"/>
    <dgm:cxn modelId="{71657036-B96C-CA42-B201-72FB09F31C74}" type="presParOf" srcId="{FDCA5627-B962-8D49-B45A-5AC70ED42A25}" destId="{8FDEC72A-2F18-DB44-8459-1348E4C85838}" srcOrd="1" destOrd="0" presId="urn:microsoft.com/office/officeart/2018/2/layout/IconVerticalSolidList"/>
    <dgm:cxn modelId="{F5909C80-D40C-1C42-8678-787542B68DD4}" type="presParOf" srcId="{FDCA5627-B962-8D49-B45A-5AC70ED42A25}" destId="{D5A3B9BE-76C7-C140-B456-C23FDA51830F}" srcOrd="2" destOrd="0" presId="urn:microsoft.com/office/officeart/2018/2/layout/IconVerticalSolidList"/>
    <dgm:cxn modelId="{29D59F41-702F-2043-813F-D9A5DBD9E621}" type="presParOf" srcId="{FDCA5627-B962-8D49-B45A-5AC70ED42A25}" destId="{42DE3876-98D8-034B-BAB4-5F73D66C3F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D0B5CC-EC9B-944C-97F9-9DE7560AD3E9}" type="doc">
      <dgm:prSet loTypeId="urn:microsoft.com/office/officeart/2008/layout/CircleAccentTimelin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2F04C65-178E-9D48-B030-D374B6AEB290}">
      <dgm:prSet phldrT="[Texte]" custT="1"/>
      <dgm:spPr/>
      <dgm:t>
        <a:bodyPr/>
        <a:lstStyle/>
        <a:p>
          <a:r>
            <a:rPr lang="fr-FR" sz="2000" b="1" dirty="0"/>
            <a:t>Avril 2018 : Appel à projet LIA</a:t>
          </a:r>
        </a:p>
      </dgm:t>
    </dgm:pt>
    <dgm:pt modelId="{C3CF611C-A06E-C94C-9173-C2DDB713627C}" type="parTrans" cxnId="{B2BC2E98-47C7-8D45-8318-B55430EC8070}">
      <dgm:prSet/>
      <dgm:spPr/>
      <dgm:t>
        <a:bodyPr/>
        <a:lstStyle/>
        <a:p>
          <a:endParaRPr lang="fr-FR"/>
        </a:p>
      </dgm:t>
    </dgm:pt>
    <dgm:pt modelId="{9F45E819-78FC-1B43-973E-24638964AA6D}" type="sibTrans" cxnId="{B2BC2E98-47C7-8D45-8318-B55430EC8070}">
      <dgm:prSet/>
      <dgm:spPr/>
      <dgm:t>
        <a:bodyPr/>
        <a:lstStyle/>
        <a:p>
          <a:endParaRPr lang="fr-FR"/>
        </a:p>
      </dgm:t>
    </dgm:pt>
    <dgm:pt modelId="{5AD4BFBB-A625-BF46-B51D-A8278CDE4CEB}">
      <dgm:prSet phldrT="[Texte]"/>
      <dgm:spPr/>
      <dgm:t>
        <a:bodyPr/>
        <a:lstStyle/>
        <a:p>
          <a:r>
            <a:rPr lang="fr-FR" dirty="0"/>
            <a:t>Réunions LIA et équipe projet</a:t>
          </a:r>
        </a:p>
      </dgm:t>
    </dgm:pt>
    <dgm:pt modelId="{2D910EA9-6939-174F-B65B-E405CDFC6BFD}" type="parTrans" cxnId="{573ABAB8-5FB6-E048-B902-2221E541FAF6}">
      <dgm:prSet/>
      <dgm:spPr/>
      <dgm:t>
        <a:bodyPr/>
        <a:lstStyle/>
        <a:p>
          <a:endParaRPr lang="fr-FR"/>
        </a:p>
      </dgm:t>
    </dgm:pt>
    <dgm:pt modelId="{8EF37DDE-7AC7-9747-980A-147532518A9C}" type="sibTrans" cxnId="{573ABAB8-5FB6-E048-B902-2221E541FAF6}">
      <dgm:prSet/>
      <dgm:spPr/>
      <dgm:t>
        <a:bodyPr/>
        <a:lstStyle/>
        <a:p>
          <a:endParaRPr lang="fr-FR"/>
        </a:p>
      </dgm:t>
    </dgm:pt>
    <dgm:pt modelId="{90ED7968-2316-9B40-B55B-7715A1968ABE}">
      <dgm:prSet phldrT="[Texte]"/>
      <dgm:spPr/>
      <dgm:t>
        <a:bodyPr/>
        <a:lstStyle/>
        <a:p>
          <a:r>
            <a:rPr lang="fr-FR" dirty="0"/>
            <a:t>Définition du contenu</a:t>
          </a:r>
        </a:p>
      </dgm:t>
    </dgm:pt>
    <dgm:pt modelId="{C58B4A9E-9312-1948-B287-FA99D1C2A6AF}" type="parTrans" cxnId="{6025A672-0653-2D44-9D02-9F4B34CE0F32}">
      <dgm:prSet/>
      <dgm:spPr/>
      <dgm:t>
        <a:bodyPr/>
        <a:lstStyle/>
        <a:p>
          <a:endParaRPr lang="fr-FR"/>
        </a:p>
      </dgm:t>
    </dgm:pt>
    <dgm:pt modelId="{8B752B40-B218-564F-948B-0555DEA5BC2A}" type="sibTrans" cxnId="{6025A672-0653-2D44-9D02-9F4B34CE0F32}">
      <dgm:prSet/>
      <dgm:spPr/>
      <dgm:t>
        <a:bodyPr/>
        <a:lstStyle/>
        <a:p>
          <a:endParaRPr lang="fr-FR"/>
        </a:p>
      </dgm:t>
    </dgm:pt>
    <dgm:pt modelId="{F4A2A5AF-EA72-D849-8CBE-F3C81FB9080B}">
      <dgm:prSet phldrT="[Texte]" custT="1"/>
      <dgm:spPr/>
      <dgm:t>
        <a:bodyPr/>
        <a:lstStyle/>
        <a:p>
          <a:r>
            <a:rPr lang="fr-FR" sz="2000" b="1" dirty="0"/>
            <a:t>Septembre 2018 : réalisation du scénario pédagogique</a:t>
          </a:r>
        </a:p>
      </dgm:t>
    </dgm:pt>
    <dgm:pt modelId="{0A9B4650-AB4D-5249-8D04-C023A79EE318}" type="parTrans" cxnId="{2FAEE61F-4672-3949-9D5F-1EC26C6D3F70}">
      <dgm:prSet/>
      <dgm:spPr/>
      <dgm:t>
        <a:bodyPr/>
        <a:lstStyle/>
        <a:p>
          <a:endParaRPr lang="fr-FR"/>
        </a:p>
      </dgm:t>
    </dgm:pt>
    <dgm:pt modelId="{E6E63FEE-7D5D-5F4E-823C-826329384CBA}" type="sibTrans" cxnId="{2FAEE61F-4672-3949-9D5F-1EC26C6D3F70}">
      <dgm:prSet/>
      <dgm:spPr/>
      <dgm:t>
        <a:bodyPr/>
        <a:lstStyle/>
        <a:p>
          <a:endParaRPr lang="fr-FR"/>
        </a:p>
      </dgm:t>
    </dgm:pt>
    <dgm:pt modelId="{FCEF58E7-DE12-4942-8DEE-A1436BE91AEC}">
      <dgm:prSet phldrT="[Texte]"/>
      <dgm:spPr/>
      <dgm:t>
        <a:bodyPr/>
        <a:lstStyle/>
        <a:p>
          <a:r>
            <a:rPr lang="fr-FR" dirty="0"/>
            <a:t> Conception des ressources et activités</a:t>
          </a:r>
        </a:p>
      </dgm:t>
    </dgm:pt>
    <dgm:pt modelId="{26F1505B-F760-3242-A37C-570C2E95B5CD}" type="parTrans" cxnId="{9BC94E5B-B455-3D46-8320-D6C5D2E1B51E}">
      <dgm:prSet/>
      <dgm:spPr/>
      <dgm:t>
        <a:bodyPr/>
        <a:lstStyle/>
        <a:p>
          <a:endParaRPr lang="fr-FR"/>
        </a:p>
      </dgm:t>
    </dgm:pt>
    <dgm:pt modelId="{CD0D7B19-1773-AD4C-A261-8099A4CEAA7E}" type="sibTrans" cxnId="{9BC94E5B-B455-3D46-8320-D6C5D2E1B51E}">
      <dgm:prSet/>
      <dgm:spPr/>
      <dgm:t>
        <a:bodyPr/>
        <a:lstStyle/>
        <a:p>
          <a:endParaRPr lang="fr-FR"/>
        </a:p>
      </dgm:t>
    </dgm:pt>
    <dgm:pt modelId="{2B94F70F-3EBD-1F4C-AFEB-BB861EEA7231}">
      <dgm:prSet phldrT="[Texte]"/>
      <dgm:spPr/>
      <dgm:t>
        <a:bodyPr/>
        <a:lstStyle/>
        <a:p>
          <a:r>
            <a:rPr lang="fr-FR" dirty="0"/>
            <a:t>Tournage vidéos</a:t>
          </a:r>
        </a:p>
      </dgm:t>
    </dgm:pt>
    <dgm:pt modelId="{8FAE6A82-BA1B-534D-9C9B-CFAFB81E5021}" type="parTrans" cxnId="{CE244EE0-F425-A84C-906C-8ED18D5D29DE}">
      <dgm:prSet/>
      <dgm:spPr/>
      <dgm:t>
        <a:bodyPr/>
        <a:lstStyle/>
        <a:p>
          <a:endParaRPr lang="fr-FR"/>
        </a:p>
      </dgm:t>
    </dgm:pt>
    <dgm:pt modelId="{F4A99116-CAA1-2E46-B418-C25DE16BECDB}" type="sibTrans" cxnId="{CE244EE0-F425-A84C-906C-8ED18D5D29DE}">
      <dgm:prSet/>
      <dgm:spPr/>
      <dgm:t>
        <a:bodyPr/>
        <a:lstStyle/>
        <a:p>
          <a:endParaRPr lang="fr-FR"/>
        </a:p>
      </dgm:t>
    </dgm:pt>
    <dgm:pt modelId="{45195B4B-8D89-714C-A4BE-4F619DD3C0F8}">
      <dgm:prSet phldrT="[Texte]" custT="1"/>
      <dgm:spPr/>
      <dgm:t>
        <a:bodyPr/>
        <a:lstStyle/>
        <a:p>
          <a:r>
            <a:rPr lang="fr-FR" sz="2000" b="1" dirty="0"/>
            <a:t>Décembre : finalisation du contenu</a:t>
          </a:r>
        </a:p>
      </dgm:t>
    </dgm:pt>
    <dgm:pt modelId="{1101C3B4-B82E-F047-9BB2-7D4480B6C09C}" type="parTrans" cxnId="{2C1825A9-10F7-6147-A6F3-DCB33B9A03E3}">
      <dgm:prSet/>
      <dgm:spPr/>
      <dgm:t>
        <a:bodyPr/>
        <a:lstStyle/>
        <a:p>
          <a:endParaRPr lang="fr-FR"/>
        </a:p>
      </dgm:t>
    </dgm:pt>
    <dgm:pt modelId="{A5741827-9827-0E40-A504-AFACB7E4FB01}" type="sibTrans" cxnId="{2C1825A9-10F7-6147-A6F3-DCB33B9A03E3}">
      <dgm:prSet/>
      <dgm:spPr/>
      <dgm:t>
        <a:bodyPr/>
        <a:lstStyle/>
        <a:p>
          <a:endParaRPr lang="fr-FR"/>
        </a:p>
      </dgm:t>
    </dgm:pt>
    <dgm:pt modelId="{6BEDCC86-711D-A846-8D4B-157D7A99FEAE}">
      <dgm:prSet phldrT="[Texte]"/>
      <dgm:spPr/>
      <dgm:t>
        <a:bodyPr/>
        <a:lstStyle/>
        <a:p>
          <a:r>
            <a:rPr lang="fr-FR" dirty="0"/>
            <a:t>Montage</a:t>
          </a:r>
        </a:p>
      </dgm:t>
    </dgm:pt>
    <dgm:pt modelId="{7B955332-0431-054A-9027-1A6777255EC6}" type="parTrans" cxnId="{A5C821D2-E2A6-7149-91EE-E2D39D7AECEC}">
      <dgm:prSet/>
      <dgm:spPr/>
      <dgm:t>
        <a:bodyPr/>
        <a:lstStyle/>
        <a:p>
          <a:endParaRPr lang="fr-FR"/>
        </a:p>
      </dgm:t>
    </dgm:pt>
    <dgm:pt modelId="{774AFBC8-2EC8-F445-9C3A-E8EA8E903685}" type="sibTrans" cxnId="{A5C821D2-E2A6-7149-91EE-E2D39D7AECEC}">
      <dgm:prSet/>
      <dgm:spPr/>
      <dgm:t>
        <a:bodyPr/>
        <a:lstStyle/>
        <a:p>
          <a:endParaRPr lang="fr-FR"/>
        </a:p>
      </dgm:t>
    </dgm:pt>
    <dgm:pt modelId="{3D9812D5-F04B-B940-A6ED-482B2BA5E456}">
      <dgm:prSet phldrT="[Texte]" custT="1"/>
      <dgm:spPr/>
      <dgm:t>
        <a:bodyPr/>
        <a:lstStyle/>
        <a:p>
          <a:r>
            <a:rPr lang="fr-FR" sz="2000" b="1" dirty="0"/>
            <a:t>De février à avril 2019 : Déploiement du SPOC et évaluation</a:t>
          </a:r>
        </a:p>
      </dgm:t>
    </dgm:pt>
    <dgm:pt modelId="{5954D051-07D2-DE40-A28A-2D11089CDA01}" type="parTrans" cxnId="{89175FCB-6CA2-D349-B5FF-5B2564E32A70}">
      <dgm:prSet/>
      <dgm:spPr/>
      <dgm:t>
        <a:bodyPr/>
        <a:lstStyle/>
        <a:p>
          <a:endParaRPr lang="fr-FR"/>
        </a:p>
      </dgm:t>
    </dgm:pt>
    <dgm:pt modelId="{1D6FBF42-B2B6-9844-9E2E-ABB16DCA2337}" type="sibTrans" cxnId="{89175FCB-6CA2-D349-B5FF-5B2564E32A70}">
      <dgm:prSet/>
      <dgm:spPr/>
      <dgm:t>
        <a:bodyPr/>
        <a:lstStyle/>
        <a:p>
          <a:endParaRPr lang="fr-FR"/>
        </a:p>
      </dgm:t>
    </dgm:pt>
    <dgm:pt modelId="{AE350938-7100-B541-BF7C-6572A2BF6707}">
      <dgm:prSet phldrT="[Texte]"/>
      <dgm:spPr/>
      <dgm:t>
        <a:bodyPr/>
        <a:lstStyle/>
        <a:p>
          <a:r>
            <a:rPr lang="fr-FR" dirty="0"/>
            <a:t>Tests</a:t>
          </a:r>
        </a:p>
      </dgm:t>
    </dgm:pt>
    <dgm:pt modelId="{B9BCDE12-28CC-6448-9497-A826833943DF}" type="parTrans" cxnId="{6463E8F6-1A08-DF41-9635-4745580FDA53}">
      <dgm:prSet/>
      <dgm:spPr/>
      <dgm:t>
        <a:bodyPr/>
        <a:lstStyle/>
        <a:p>
          <a:endParaRPr lang="fr-FR"/>
        </a:p>
      </dgm:t>
    </dgm:pt>
    <dgm:pt modelId="{98D7791C-DC1A-5B40-A3A6-729647D66D77}" type="sibTrans" cxnId="{6463E8F6-1A08-DF41-9635-4745580FDA53}">
      <dgm:prSet/>
      <dgm:spPr/>
      <dgm:t>
        <a:bodyPr/>
        <a:lstStyle/>
        <a:p>
          <a:endParaRPr lang="fr-FR"/>
        </a:p>
      </dgm:t>
    </dgm:pt>
    <dgm:pt modelId="{390975AC-CC4C-0D4B-8790-75711B2817C2}" type="pres">
      <dgm:prSet presAssocID="{BED0B5CC-EC9B-944C-97F9-9DE7560AD3E9}" presName="Name0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CEA43031-6349-D94A-BED7-1392C341980B}" type="pres">
      <dgm:prSet presAssocID="{C2F04C65-178E-9D48-B030-D374B6AEB290}" presName="parComposite" presStyleCnt="0"/>
      <dgm:spPr/>
    </dgm:pt>
    <dgm:pt modelId="{F717D66F-BB98-634B-91FC-31133ADD0612}" type="pres">
      <dgm:prSet presAssocID="{C2F04C65-178E-9D48-B030-D374B6AEB290}" presName="parBigCircle" presStyleLbl="node0" presStyleIdx="0" presStyleCnt="4"/>
      <dgm:spPr/>
    </dgm:pt>
    <dgm:pt modelId="{64D6A758-BEBB-B54C-8354-C40D5F316743}" type="pres">
      <dgm:prSet presAssocID="{C2F04C65-178E-9D48-B030-D374B6AEB290}" presName="parTx" presStyleLbl="revTx" presStyleIdx="0" presStyleCnt="16"/>
      <dgm:spPr/>
      <dgm:t>
        <a:bodyPr/>
        <a:lstStyle/>
        <a:p>
          <a:endParaRPr lang="fr-FR"/>
        </a:p>
      </dgm:t>
    </dgm:pt>
    <dgm:pt modelId="{34CCAB44-E2B1-6D40-8A5D-448183D47FD7}" type="pres">
      <dgm:prSet presAssocID="{C2F04C65-178E-9D48-B030-D374B6AEB290}" presName="bSpace" presStyleCnt="0"/>
      <dgm:spPr/>
    </dgm:pt>
    <dgm:pt modelId="{56C37BEE-15F1-1D47-95EA-17FA14D4A20B}" type="pres">
      <dgm:prSet presAssocID="{C2F04C65-178E-9D48-B030-D374B6AEB290}" presName="parBackupNorm" presStyleCnt="0"/>
      <dgm:spPr/>
    </dgm:pt>
    <dgm:pt modelId="{32D603D0-95F3-8D45-9DAB-7DB87AAA8112}" type="pres">
      <dgm:prSet presAssocID="{9F45E819-78FC-1B43-973E-24638964AA6D}" presName="parSpace" presStyleCnt="0"/>
      <dgm:spPr/>
    </dgm:pt>
    <dgm:pt modelId="{4907F2F1-214D-E343-8050-A1AFC6E925F4}" type="pres">
      <dgm:prSet presAssocID="{5AD4BFBB-A625-BF46-B51D-A8278CDE4CEB}" presName="desBackupLeftNorm" presStyleCnt="0"/>
      <dgm:spPr/>
    </dgm:pt>
    <dgm:pt modelId="{64D7E572-D92D-6C4E-ACCD-C8DF47C936B1}" type="pres">
      <dgm:prSet presAssocID="{5AD4BFBB-A625-BF46-B51D-A8278CDE4CEB}" presName="desComposite" presStyleCnt="0"/>
      <dgm:spPr/>
    </dgm:pt>
    <dgm:pt modelId="{A60D27A7-BCBE-3A4D-881F-5EB4F0C69A28}" type="pres">
      <dgm:prSet presAssocID="{5AD4BFBB-A625-BF46-B51D-A8278CDE4CEB}" presName="desCircle" presStyleLbl="node1" presStyleIdx="0" presStyleCnt="6"/>
      <dgm:spPr/>
    </dgm:pt>
    <dgm:pt modelId="{E719A09D-D4DE-154F-9D4A-F9E9BA28C4D4}" type="pres">
      <dgm:prSet presAssocID="{5AD4BFBB-A625-BF46-B51D-A8278CDE4CEB}" presName="chTx" presStyleLbl="revTx" presStyleIdx="1" presStyleCnt="16"/>
      <dgm:spPr/>
      <dgm:t>
        <a:bodyPr/>
        <a:lstStyle/>
        <a:p>
          <a:endParaRPr lang="fr-FR"/>
        </a:p>
      </dgm:t>
    </dgm:pt>
    <dgm:pt modelId="{D75D1726-EA0A-5440-A531-75C8753CD42E}" type="pres">
      <dgm:prSet presAssocID="{5AD4BFBB-A625-BF46-B51D-A8278CDE4CEB}" presName="desTx" presStyleLbl="revTx" presStyleIdx="2" presStyleCnt="16">
        <dgm:presLayoutVars>
          <dgm:bulletEnabled val="1"/>
        </dgm:presLayoutVars>
      </dgm:prSet>
      <dgm:spPr/>
    </dgm:pt>
    <dgm:pt modelId="{0B0F1583-7259-CB4C-AEB0-3A6D652E70BB}" type="pres">
      <dgm:prSet presAssocID="{5AD4BFBB-A625-BF46-B51D-A8278CDE4CEB}" presName="desBackupRightNorm" presStyleCnt="0"/>
      <dgm:spPr/>
    </dgm:pt>
    <dgm:pt modelId="{55DA907C-7336-7144-A360-50FC949A6A9D}" type="pres">
      <dgm:prSet presAssocID="{8EF37DDE-7AC7-9747-980A-147532518A9C}" presName="desSpace" presStyleCnt="0"/>
      <dgm:spPr/>
    </dgm:pt>
    <dgm:pt modelId="{B7E9E6DE-43FF-364D-93A5-0F95BBFF378C}" type="pres">
      <dgm:prSet presAssocID="{90ED7968-2316-9B40-B55B-7715A1968ABE}" presName="desBackupLeftNorm" presStyleCnt="0"/>
      <dgm:spPr/>
    </dgm:pt>
    <dgm:pt modelId="{3ACBE8CD-D40D-044D-B0F5-D43C692715BD}" type="pres">
      <dgm:prSet presAssocID="{90ED7968-2316-9B40-B55B-7715A1968ABE}" presName="desComposite" presStyleCnt="0"/>
      <dgm:spPr/>
    </dgm:pt>
    <dgm:pt modelId="{2A4DF999-282B-5840-A486-207791833B68}" type="pres">
      <dgm:prSet presAssocID="{90ED7968-2316-9B40-B55B-7715A1968ABE}" presName="desCircle" presStyleLbl="node1" presStyleIdx="1" presStyleCnt="6"/>
      <dgm:spPr/>
    </dgm:pt>
    <dgm:pt modelId="{3C4466B4-BE1B-FE4A-9356-2F0BCFE2D554}" type="pres">
      <dgm:prSet presAssocID="{90ED7968-2316-9B40-B55B-7715A1968ABE}" presName="chTx" presStyleLbl="revTx" presStyleIdx="3" presStyleCnt="16"/>
      <dgm:spPr/>
      <dgm:t>
        <a:bodyPr/>
        <a:lstStyle/>
        <a:p>
          <a:endParaRPr lang="fr-FR"/>
        </a:p>
      </dgm:t>
    </dgm:pt>
    <dgm:pt modelId="{DDEC7017-D969-D140-8FAC-9454CC4C6180}" type="pres">
      <dgm:prSet presAssocID="{90ED7968-2316-9B40-B55B-7715A1968ABE}" presName="desTx" presStyleLbl="revTx" presStyleIdx="4" presStyleCnt="16">
        <dgm:presLayoutVars>
          <dgm:bulletEnabled val="1"/>
        </dgm:presLayoutVars>
      </dgm:prSet>
      <dgm:spPr/>
    </dgm:pt>
    <dgm:pt modelId="{A369EF0B-13FF-7D42-91C4-7CB872E8556F}" type="pres">
      <dgm:prSet presAssocID="{90ED7968-2316-9B40-B55B-7715A1968ABE}" presName="desBackupRightNorm" presStyleCnt="0"/>
      <dgm:spPr/>
    </dgm:pt>
    <dgm:pt modelId="{B0AF549E-9039-BF42-8B9A-6DACAE45FDB8}" type="pres">
      <dgm:prSet presAssocID="{8B752B40-B218-564F-948B-0555DEA5BC2A}" presName="desSpace" presStyleCnt="0"/>
      <dgm:spPr/>
    </dgm:pt>
    <dgm:pt modelId="{D870BC81-5363-F640-A49C-73E1C62605A1}" type="pres">
      <dgm:prSet presAssocID="{F4A2A5AF-EA72-D849-8CBE-F3C81FB9080B}" presName="parComposite" presStyleCnt="0"/>
      <dgm:spPr/>
    </dgm:pt>
    <dgm:pt modelId="{262A0E3E-FD07-0840-9CBE-16891B3ED96F}" type="pres">
      <dgm:prSet presAssocID="{F4A2A5AF-EA72-D849-8CBE-F3C81FB9080B}" presName="parBigCircle" presStyleLbl="node0" presStyleIdx="1" presStyleCnt="4"/>
      <dgm:spPr/>
    </dgm:pt>
    <dgm:pt modelId="{9BEAE2F7-ED71-084C-81F8-61899986B239}" type="pres">
      <dgm:prSet presAssocID="{F4A2A5AF-EA72-D849-8CBE-F3C81FB9080B}" presName="parTx" presStyleLbl="revTx" presStyleIdx="5" presStyleCnt="16"/>
      <dgm:spPr/>
      <dgm:t>
        <a:bodyPr/>
        <a:lstStyle/>
        <a:p>
          <a:endParaRPr lang="fr-FR"/>
        </a:p>
      </dgm:t>
    </dgm:pt>
    <dgm:pt modelId="{E25D7B4A-A931-C746-9F5A-25D46CBBC222}" type="pres">
      <dgm:prSet presAssocID="{F4A2A5AF-EA72-D849-8CBE-F3C81FB9080B}" presName="bSpace" presStyleCnt="0"/>
      <dgm:spPr/>
    </dgm:pt>
    <dgm:pt modelId="{4DD65A66-D04B-3647-84E9-B8B5C1DB28C5}" type="pres">
      <dgm:prSet presAssocID="{F4A2A5AF-EA72-D849-8CBE-F3C81FB9080B}" presName="parBackupNorm" presStyleCnt="0"/>
      <dgm:spPr/>
    </dgm:pt>
    <dgm:pt modelId="{4EF0DD0B-F755-994D-98CB-8E5D26C54C7A}" type="pres">
      <dgm:prSet presAssocID="{E6E63FEE-7D5D-5F4E-823C-826329384CBA}" presName="parSpace" presStyleCnt="0"/>
      <dgm:spPr/>
    </dgm:pt>
    <dgm:pt modelId="{1F01470F-5011-DA4E-A329-26C745ACE6F5}" type="pres">
      <dgm:prSet presAssocID="{FCEF58E7-DE12-4942-8DEE-A1436BE91AEC}" presName="desBackupLeftNorm" presStyleCnt="0"/>
      <dgm:spPr/>
    </dgm:pt>
    <dgm:pt modelId="{E14CE8D1-7EAB-AF47-B2CF-ADDADAE5735D}" type="pres">
      <dgm:prSet presAssocID="{FCEF58E7-DE12-4942-8DEE-A1436BE91AEC}" presName="desComposite" presStyleCnt="0"/>
      <dgm:spPr/>
    </dgm:pt>
    <dgm:pt modelId="{4B2914D1-4C33-D64D-B690-A4EEAC83CCA8}" type="pres">
      <dgm:prSet presAssocID="{FCEF58E7-DE12-4942-8DEE-A1436BE91AEC}" presName="desCircle" presStyleLbl="node1" presStyleIdx="2" presStyleCnt="6"/>
      <dgm:spPr/>
    </dgm:pt>
    <dgm:pt modelId="{E5E5A9AF-3C36-4945-BC0B-56E625D414DE}" type="pres">
      <dgm:prSet presAssocID="{FCEF58E7-DE12-4942-8DEE-A1436BE91AEC}" presName="chTx" presStyleLbl="revTx" presStyleIdx="6" presStyleCnt="16"/>
      <dgm:spPr/>
      <dgm:t>
        <a:bodyPr/>
        <a:lstStyle/>
        <a:p>
          <a:endParaRPr lang="fr-FR"/>
        </a:p>
      </dgm:t>
    </dgm:pt>
    <dgm:pt modelId="{D9558B50-B8CC-854D-94BB-FE1BCD4AE8F6}" type="pres">
      <dgm:prSet presAssocID="{FCEF58E7-DE12-4942-8DEE-A1436BE91AEC}" presName="desTx" presStyleLbl="revTx" presStyleIdx="7" presStyleCnt="16">
        <dgm:presLayoutVars>
          <dgm:bulletEnabled val="1"/>
        </dgm:presLayoutVars>
      </dgm:prSet>
      <dgm:spPr/>
    </dgm:pt>
    <dgm:pt modelId="{6DBBF440-1C06-914C-BDEF-F8728EA72E97}" type="pres">
      <dgm:prSet presAssocID="{FCEF58E7-DE12-4942-8DEE-A1436BE91AEC}" presName="desBackupRightNorm" presStyleCnt="0"/>
      <dgm:spPr/>
    </dgm:pt>
    <dgm:pt modelId="{5CF79556-58B7-364C-B436-8FDD198368B1}" type="pres">
      <dgm:prSet presAssocID="{CD0D7B19-1773-AD4C-A261-8099A4CEAA7E}" presName="desSpace" presStyleCnt="0"/>
      <dgm:spPr/>
    </dgm:pt>
    <dgm:pt modelId="{E766F3D5-C276-0144-AC65-3E54A98002A4}" type="pres">
      <dgm:prSet presAssocID="{2B94F70F-3EBD-1F4C-AFEB-BB861EEA7231}" presName="desBackupLeftNorm" presStyleCnt="0"/>
      <dgm:spPr/>
    </dgm:pt>
    <dgm:pt modelId="{35C9DCDF-D703-9E41-BE1E-4047E6CC6C9B}" type="pres">
      <dgm:prSet presAssocID="{2B94F70F-3EBD-1F4C-AFEB-BB861EEA7231}" presName="desComposite" presStyleCnt="0"/>
      <dgm:spPr/>
    </dgm:pt>
    <dgm:pt modelId="{604AA46F-DFF9-2545-B297-C845A01621D9}" type="pres">
      <dgm:prSet presAssocID="{2B94F70F-3EBD-1F4C-AFEB-BB861EEA7231}" presName="desCircle" presStyleLbl="node1" presStyleIdx="3" presStyleCnt="6"/>
      <dgm:spPr/>
    </dgm:pt>
    <dgm:pt modelId="{D42CB7BC-495B-B24C-A123-5CFB1E608014}" type="pres">
      <dgm:prSet presAssocID="{2B94F70F-3EBD-1F4C-AFEB-BB861EEA7231}" presName="chTx" presStyleLbl="revTx" presStyleIdx="8" presStyleCnt="16"/>
      <dgm:spPr/>
      <dgm:t>
        <a:bodyPr/>
        <a:lstStyle/>
        <a:p>
          <a:endParaRPr lang="fr-FR"/>
        </a:p>
      </dgm:t>
    </dgm:pt>
    <dgm:pt modelId="{176FF687-BC78-894D-AC8A-640B711F11F8}" type="pres">
      <dgm:prSet presAssocID="{2B94F70F-3EBD-1F4C-AFEB-BB861EEA7231}" presName="desTx" presStyleLbl="revTx" presStyleIdx="9" presStyleCnt="16">
        <dgm:presLayoutVars>
          <dgm:bulletEnabled val="1"/>
        </dgm:presLayoutVars>
      </dgm:prSet>
      <dgm:spPr/>
    </dgm:pt>
    <dgm:pt modelId="{C7BC3E46-45B8-3F40-8EE9-83FECC94318B}" type="pres">
      <dgm:prSet presAssocID="{2B94F70F-3EBD-1F4C-AFEB-BB861EEA7231}" presName="desBackupRightNorm" presStyleCnt="0"/>
      <dgm:spPr/>
    </dgm:pt>
    <dgm:pt modelId="{F1DAD92E-7CA1-B942-8BC5-D1C84660EBBB}" type="pres">
      <dgm:prSet presAssocID="{F4A99116-CAA1-2E46-B418-C25DE16BECDB}" presName="desSpace" presStyleCnt="0"/>
      <dgm:spPr/>
    </dgm:pt>
    <dgm:pt modelId="{15F5C9E0-CC1D-DE4B-B3B7-CEDFDCBF3740}" type="pres">
      <dgm:prSet presAssocID="{45195B4B-8D89-714C-A4BE-4F619DD3C0F8}" presName="parComposite" presStyleCnt="0"/>
      <dgm:spPr/>
    </dgm:pt>
    <dgm:pt modelId="{401F2102-1077-0640-B235-15209E19D938}" type="pres">
      <dgm:prSet presAssocID="{45195B4B-8D89-714C-A4BE-4F619DD3C0F8}" presName="parBigCircle" presStyleLbl="node0" presStyleIdx="2" presStyleCnt="4"/>
      <dgm:spPr/>
    </dgm:pt>
    <dgm:pt modelId="{04CA03D9-D2BE-7248-9F87-B8D3DCD072E9}" type="pres">
      <dgm:prSet presAssocID="{45195B4B-8D89-714C-A4BE-4F619DD3C0F8}" presName="parTx" presStyleLbl="revTx" presStyleIdx="10" presStyleCnt="16"/>
      <dgm:spPr/>
      <dgm:t>
        <a:bodyPr/>
        <a:lstStyle/>
        <a:p>
          <a:endParaRPr lang="fr-FR"/>
        </a:p>
      </dgm:t>
    </dgm:pt>
    <dgm:pt modelId="{D656301A-6013-6647-98A5-3793A5B3C6BA}" type="pres">
      <dgm:prSet presAssocID="{45195B4B-8D89-714C-A4BE-4F619DD3C0F8}" presName="bSpace" presStyleCnt="0"/>
      <dgm:spPr/>
    </dgm:pt>
    <dgm:pt modelId="{6063DEDA-50DE-E74D-A9ED-C35E20C445E7}" type="pres">
      <dgm:prSet presAssocID="{45195B4B-8D89-714C-A4BE-4F619DD3C0F8}" presName="parBackupNorm" presStyleCnt="0"/>
      <dgm:spPr/>
    </dgm:pt>
    <dgm:pt modelId="{6D0562CB-1461-6C45-85BC-EDC06A92BCF3}" type="pres">
      <dgm:prSet presAssocID="{A5741827-9827-0E40-A504-AFACB7E4FB01}" presName="parSpace" presStyleCnt="0"/>
      <dgm:spPr/>
    </dgm:pt>
    <dgm:pt modelId="{DA561F5A-B280-7F48-8545-F3EA13C47EAB}" type="pres">
      <dgm:prSet presAssocID="{6BEDCC86-711D-A846-8D4B-157D7A99FEAE}" presName="desBackupLeftNorm" presStyleCnt="0"/>
      <dgm:spPr/>
    </dgm:pt>
    <dgm:pt modelId="{024398A9-482C-DC4B-BCFE-A4B699ED400C}" type="pres">
      <dgm:prSet presAssocID="{6BEDCC86-711D-A846-8D4B-157D7A99FEAE}" presName="desComposite" presStyleCnt="0"/>
      <dgm:spPr/>
    </dgm:pt>
    <dgm:pt modelId="{111DC7D9-1084-434D-B4A5-BCE71DDAA989}" type="pres">
      <dgm:prSet presAssocID="{6BEDCC86-711D-A846-8D4B-157D7A99FEAE}" presName="desCircle" presStyleLbl="node1" presStyleIdx="4" presStyleCnt="6"/>
      <dgm:spPr/>
    </dgm:pt>
    <dgm:pt modelId="{EBF08526-3DDB-594A-8907-0141803EDA3F}" type="pres">
      <dgm:prSet presAssocID="{6BEDCC86-711D-A846-8D4B-157D7A99FEAE}" presName="chTx" presStyleLbl="revTx" presStyleIdx="11" presStyleCnt="16"/>
      <dgm:spPr/>
      <dgm:t>
        <a:bodyPr/>
        <a:lstStyle/>
        <a:p>
          <a:endParaRPr lang="fr-FR"/>
        </a:p>
      </dgm:t>
    </dgm:pt>
    <dgm:pt modelId="{E9728F22-F036-694F-9983-A2B41EE02E60}" type="pres">
      <dgm:prSet presAssocID="{6BEDCC86-711D-A846-8D4B-157D7A99FEAE}" presName="desTx" presStyleLbl="revTx" presStyleIdx="12" presStyleCnt="16">
        <dgm:presLayoutVars>
          <dgm:bulletEnabled val="1"/>
        </dgm:presLayoutVars>
      </dgm:prSet>
      <dgm:spPr/>
    </dgm:pt>
    <dgm:pt modelId="{572164B9-A65D-0A42-A4CF-EE11289CF86F}" type="pres">
      <dgm:prSet presAssocID="{6BEDCC86-711D-A846-8D4B-157D7A99FEAE}" presName="desBackupRightNorm" presStyleCnt="0"/>
      <dgm:spPr/>
    </dgm:pt>
    <dgm:pt modelId="{B6F0023B-DEFE-F549-8668-54A5BF7D4D3F}" type="pres">
      <dgm:prSet presAssocID="{774AFBC8-2EC8-F445-9C3A-E8EA8E903685}" presName="desSpace" presStyleCnt="0"/>
      <dgm:spPr/>
    </dgm:pt>
    <dgm:pt modelId="{88C86B9A-DBB0-344D-B3A4-A25D3F789D02}" type="pres">
      <dgm:prSet presAssocID="{AE350938-7100-B541-BF7C-6572A2BF6707}" presName="desBackupLeftNorm" presStyleCnt="0"/>
      <dgm:spPr/>
    </dgm:pt>
    <dgm:pt modelId="{364F36A0-1DB9-134A-8148-78F97DD82F24}" type="pres">
      <dgm:prSet presAssocID="{AE350938-7100-B541-BF7C-6572A2BF6707}" presName="desComposite" presStyleCnt="0"/>
      <dgm:spPr/>
    </dgm:pt>
    <dgm:pt modelId="{2F73D791-EFB8-B340-9BAB-68E39AEAE5A7}" type="pres">
      <dgm:prSet presAssocID="{AE350938-7100-B541-BF7C-6572A2BF6707}" presName="desCircle" presStyleLbl="node1" presStyleIdx="5" presStyleCnt="6"/>
      <dgm:spPr/>
    </dgm:pt>
    <dgm:pt modelId="{3350AD6D-6250-5B44-98B0-68FF910789AC}" type="pres">
      <dgm:prSet presAssocID="{AE350938-7100-B541-BF7C-6572A2BF6707}" presName="chTx" presStyleLbl="revTx" presStyleIdx="13" presStyleCnt="16"/>
      <dgm:spPr/>
      <dgm:t>
        <a:bodyPr/>
        <a:lstStyle/>
        <a:p>
          <a:endParaRPr lang="fr-FR"/>
        </a:p>
      </dgm:t>
    </dgm:pt>
    <dgm:pt modelId="{A0EEE070-7A9D-9746-977E-C54DCD63C79C}" type="pres">
      <dgm:prSet presAssocID="{AE350938-7100-B541-BF7C-6572A2BF6707}" presName="desTx" presStyleLbl="revTx" presStyleIdx="14" presStyleCnt="16">
        <dgm:presLayoutVars>
          <dgm:bulletEnabled val="1"/>
        </dgm:presLayoutVars>
      </dgm:prSet>
      <dgm:spPr/>
    </dgm:pt>
    <dgm:pt modelId="{A973D9E1-AD24-C642-B4D7-156918C4193C}" type="pres">
      <dgm:prSet presAssocID="{AE350938-7100-B541-BF7C-6572A2BF6707}" presName="desBackupRightNorm" presStyleCnt="0"/>
      <dgm:spPr/>
    </dgm:pt>
    <dgm:pt modelId="{2F9CD74C-3B44-B443-83C7-CC82FB21C4B8}" type="pres">
      <dgm:prSet presAssocID="{98D7791C-DC1A-5B40-A3A6-729647D66D77}" presName="desSpace" presStyleCnt="0"/>
      <dgm:spPr/>
    </dgm:pt>
    <dgm:pt modelId="{225C8028-879E-464D-A8F7-87C14B339CBB}" type="pres">
      <dgm:prSet presAssocID="{3D9812D5-F04B-B940-A6ED-482B2BA5E456}" presName="parComposite" presStyleCnt="0"/>
      <dgm:spPr/>
    </dgm:pt>
    <dgm:pt modelId="{52DD5C09-72CF-6344-B764-FFD3822B185F}" type="pres">
      <dgm:prSet presAssocID="{3D9812D5-F04B-B940-A6ED-482B2BA5E456}" presName="parBigCircle" presStyleLbl="node0" presStyleIdx="3" presStyleCnt="4"/>
      <dgm:spPr/>
    </dgm:pt>
    <dgm:pt modelId="{7A948FA6-05B4-7D40-AE58-04FD4DF45A55}" type="pres">
      <dgm:prSet presAssocID="{3D9812D5-F04B-B940-A6ED-482B2BA5E456}" presName="parTx" presStyleLbl="revTx" presStyleIdx="15" presStyleCnt="16"/>
      <dgm:spPr/>
      <dgm:t>
        <a:bodyPr/>
        <a:lstStyle/>
        <a:p>
          <a:endParaRPr lang="fr-FR"/>
        </a:p>
      </dgm:t>
    </dgm:pt>
    <dgm:pt modelId="{C01266D0-4BEC-3541-87F6-DBE1939EF9F6}" type="pres">
      <dgm:prSet presAssocID="{3D9812D5-F04B-B940-A6ED-482B2BA5E456}" presName="bSpace" presStyleCnt="0"/>
      <dgm:spPr/>
    </dgm:pt>
    <dgm:pt modelId="{4EF85481-E88E-B747-ADEF-063CCB26B9A4}" type="pres">
      <dgm:prSet presAssocID="{3D9812D5-F04B-B940-A6ED-482B2BA5E456}" presName="parBackupNorm" presStyleCnt="0"/>
      <dgm:spPr/>
    </dgm:pt>
    <dgm:pt modelId="{D22FC7C1-F9B3-6F44-9571-0E7289AAB478}" type="pres">
      <dgm:prSet presAssocID="{1D6FBF42-B2B6-9844-9E2E-ABB16DCA2337}" presName="parSpace" presStyleCnt="0"/>
      <dgm:spPr/>
    </dgm:pt>
  </dgm:ptLst>
  <dgm:cxnLst>
    <dgm:cxn modelId="{299CB3E0-0D1D-6249-A6A7-76F34C24ACA0}" type="presOf" srcId="{AE350938-7100-B541-BF7C-6572A2BF6707}" destId="{3350AD6D-6250-5B44-98B0-68FF910789AC}" srcOrd="0" destOrd="0" presId="urn:microsoft.com/office/officeart/2008/layout/CircleAccentTimeline"/>
    <dgm:cxn modelId="{B2BC2E98-47C7-8D45-8318-B55430EC8070}" srcId="{BED0B5CC-EC9B-944C-97F9-9DE7560AD3E9}" destId="{C2F04C65-178E-9D48-B030-D374B6AEB290}" srcOrd="0" destOrd="0" parTransId="{C3CF611C-A06E-C94C-9173-C2DDB713627C}" sibTransId="{9F45E819-78FC-1B43-973E-24638964AA6D}"/>
    <dgm:cxn modelId="{F6991523-9187-9C41-9DA5-F9C6F86044AD}" type="presOf" srcId="{F4A2A5AF-EA72-D849-8CBE-F3C81FB9080B}" destId="{9BEAE2F7-ED71-084C-81F8-61899986B239}" srcOrd="0" destOrd="0" presId="urn:microsoft.com/office/officeart/2008/layout/CircleAccentTimeline"/>
    <dgm:cxn modelId="{B40956E2-1E92-394D-86D7-698005F1C577}" type="presOf" srcId="{C2F04C65-178E-9D48-B030-D374B6AEB290}" destId="{64D6A758-BEBB-B54C-8354-C40D5F316743}" srcOrd="0" destOrd="0" presId="urn:microsoft.com/office/officeart/2008/layout/CircleAccentTimeline"/>
    <dgm:cxn modelId="{CCCA19A1-E64B-944A-B732-8DC8E5238A24}" type="presOf" srcId="{FCEF58E7-DE12-4942-8DEE-A1436BE91AEC}" destId="{E5E5A9AF-3C36-4945-BC0B-56E625D414DE}" srcOrd="0" destOrd="0" presId="urn:microsoft.com/office/officeart/2008/layout/CircleAccentTimeline"/>
    <dgm:cxn modelId="{B1886776-013D-AF4B-9571-E2C0A228E28C}" type="presOf" srcId="{45195B4B-8D89-714C-A4BE-4F619DD3C0F8}" destId="{04CA03D9-D2BE-7248-9F87-B8D3DCD072E9}" srcOrd="0" destOrd="0" presId="urn:microsoft.com/office/officeart/2008/layout/CircleAccentTimeline"/>
    <dgm:cxn modelId="{2FAEE61F-4672-3949-9D5F-1EC26C6D3F70}" srcId="{BED0B5CC-EC9B-944C-97F9-9DE7560AD3E9}" destId="{F4A2A5AF-EA72-D849-8CBE-F3C81FB9080B}" srcOrd="1" destOrd="0" parTransId="{0A9B4650-AB4D-5249-8D04-C023A79EE318}" sibTransId="{E6E63FEE-7D5D-5F4E-823C-826329384CBA}"/>
    <dgm:cxn modelId="{05731DE7-1695-7F41-AD56-7957E260ECAE}" type="presOf" srcId="{90ED7968-2316-9B40-B55B-7715A1968ABE}" destId="{3C4466B4-BE1B-FE4A-9356-2F0BCFE2D554}" srcOrd="0" destOrd="0" presId="urn:microsoft.com/office/officeart/2008/layout/CircleAccentTimeline"/>
    <dgm:cxn modelId="{49764223-06F7-934F-A22C-5F72F3BDAD73}" type="presOf" srcId="{BED0B5CC-EC9B-944C-97F9-9DE7560AD3E9}" destId="{390975AC-CC4C-0D4B-8790-75711B2817C2}" srcOrd="0" destOrd="0" presId="urn:microsoft.com/office/officeart/2008/layout/CircleAccentTimeline"/>
    <dgm:cxn modelId="{6463E8F6-1A08-DF41-9635-4745580FDA53}" srcId="{45195B4B-8D89-714C-A4BE-4F619DD3C0F8}" destId="{AE350938-7100-B541-BF7C-6572A2BF6707}" srcOrd="1" destOrd="0" parTransId="{B9BCDE12-28CC-6448-9497-A826833943DF}" sibTransId="{98D7791C-DC1A-5B40-A3A6-729647D66D77}"/>
    <dgm:cxn modelId="{6025A672-0653-2D44-9D02-9F4B34CE0F32}" srcId="{C2F04C65-178E-9D48-B030-D374B6AEB290}" destId="{90ED7968-2316-9B40-B55B-7715A1968ABE}" srcOrd="1" destOrd="0" parTransId="{C58B4A9E-9312-1948-B287-FA99D1C2A6AF}" sibTransId="{8B752B40-B218-564F-948B-0555DEA5BC2A}"/>
    <dgm:cxn modelId="{573ABAB8-5FB6-E048-B902-2221E541FAF6}" srcId="{C2F04C65-178E-9D48-B030-D374B6AEB290}" destId="{5AD4BFBB-A625-BF46-B51D-A8278CDE4CEB}" srcOrd="0" destOrd="0" parTransId="{2D910EA9-6939-174F-B65B-E405CDFC6BFD}" sibTransId="{8EF37DDE-7AC7-9747-980A-147532518A9C}"/>
    <dgm:cxn modelId="{89175FCB-6CA2-D349-B5FF-5B2564E32A70}" srcId="{BED0B5CC-EC9B-944C-97F9-9DE7560AD3E9}" destId="{3D9812D5-F04B-B940-A6ED-482B2BA5E456}" srcOrd="3" destOrd="0" parTransId="{5954D051-07D2-DE40-A28A-2D11089CDA01}" sibTransId="{1D6FBF42-B2B6-9844-9E2E-ABB16DCA2337}"/>
    <dgm:cxn modelId="{3F9F1312-3B5E-AA49-8BCD-CC13756A83ED}" type="presOf" srcId="{5AD4BFBB-A625-BF46-B51D-A8278CDE4CEB}" destId="{E719A09D-D4DE-154F-9D4A-F9E9BA28C4D4}" srcOrd="0" destOrd="0" presId="urn:microsoft.com/office/officeart/2008/layout/CircleAccentTimeline"/>
    <dgm:cxn modelId="{0569E632-F493-B64E-AA43-EECC086CC2DE}" type="presOf" srcId="{2B94F70F-3EBD-1F4C-AFEB-BB861EEA7231}" destId="{D42CB7BC-495B-B24C-A123-5CFB1E608014}" srcOrd="0" destOrd="0" presId="urn:microsoft.com/office/officeart/2008/layout/CircleAccentTimeline"/>
    <dgm:cxn modelId="{2C1825A9-10F7-6147-A6F3-DCB33B9A03E3}" srcId="{BED0B5CC-EC9B-944C-97F9-9DE7560AD3E9}" destId="{45195B4B-8D89-714C-A4BE-4F619DD3C0F8}" srcOrd="2" destOrd="0" parTransId="{1101C3B4-B82E-F047-9BB2-7D4480B6C09C}" sibTransId="{A5741827-9827-0E40-A504-AFACB7E4FB01}"/>
    <dgm:cxn modelId="{9BC94E5B-B455-3D46-8320-D6C5D2E1B51E}" srcId="{F4A2A5AF-EA72-D849-8CBE-F3C81FB9080B}" destId="{FCEF58E7-DE12-4942-8DEE-A1436BE91AEC}" srcOrd="0" destOrd="0" parTransId="{26F1505B-F760-3242-A37C-570C2E95B5CD}" sibTransId="{CD0D7B19-1773-AD4C-A261-8099A4CEAA7E}"/>
    <dgm:cxn modelId="{CE244EE0-F425-A84C-906C-8ED18D5D29DE}" srcId="{F4A2A5AF-EA72-D849-8CBE-F3C81FB9080B}" destId="{2B94F70F-3EBD-1F4C-AFEB-BB861EEA7231}" srcOrd="1" destOrd="0" parTransId="{8FAE6A82-BA1B-534D-9C9B-CFAFB81E5021}" sibTransId="{F4A99116-CAA1-2E46-B418-C25DE16BECDB}"/>
    <dgm:cxn modelId="{A5C821D2-E2A6-7149-91EE-E2D39D7AECEC}" srcId="{45195B4B-8D89-714C-A4BE-4F619DD3C0F8}" destId="{6BEDCC86-711D-A846-8D4B-157D7A99FEAE}" srcOrd="0" destOrd="0" parTransId="{7B955332-0431-054A-9027-1A6777255EC6}" sibTransId="{774AFBC8-2EC8-F445-9C3A-E8EA8E903685}"/>
    <dgm:cxn modelId="{C73C7506-2296-DC4F-8C8B-2E9BE3F5EA97}" type="presOf" srcId="{6BEDCC86-711D-A846-8D4B-157D7A99FEAE}" destId="{EBF08526-3DDB-594A-8907-0141803EDA3F}" srcOrd="0" destOrd="0" presId="urn:microsoft.com/office/officeart/2008/layout/CircleAccentTimeline"/>
    <dgm:cxn modelId="{E52D8E17-5D38-C846-98A6-F7D7B983E078}" type="presOf" srcId="{3D9812D5-F04B-B940-A6ED-482B2BA5E456}" destId="{7A948FA6-05B4-7D40-AE58-04FD4DF45A55}" srcOrd="0" destOrd="0" presId="urn:microsoft.com/office/officeart/2008/layout/CircleAccentTimeline"/>
    <dgm:cxn modelId="{391C1866-12FF-E74D-9DB5-4432FE2BD20D}" type="presParOf" srcId="{390975AC-CC4C-0D4B-8790-75711B2817C2}" destId="{CEA43031-6349-D94A-BED7-1392C341980B}" srcOrd="0" destOrd="0" presId="urn:microsoft.com/office/officeart/2008/layout/CircleAccentTimeline"/>
    <dgm:cxn modelId="{AEBD1AB9-A03F-944A-8481-B3D3CCE7F628}" type="presParOf" srcId="{CEA43031-6349-D94A-BED7-1392C341980B}" destId="{F717D66F-BB98-634B-91FC-31133ADD0612}" srcOrd="0" destOrd="0" presId="urn:microsoft.com/office/officeart/2008/layout/CircleAccentTimeline"/>
    <dgm:cxn modelId="{D49897F2-2BC1-D742-AFC6-CEDBC0D2E538}" type="presParOf" srcId="{CEA43031-6349-D94A-BED7-1392C341980B}" destId="{64D6A758-BEBB-B54C-8354-C40D5F316743}" srcOrd="1" destOrd="0" presId="urn:microsoft.com/office/officeart/2008/layout/CircleAccentTimeline"/>
    <dgm:cxn modelId="{6ABAB801-52D5-7C4D-AB0C-E23F6B621FFB}" type="presParOf" srcId="{CEA43031-6349-D94A-BED7-1392C341980B}" destId="{34CCAB44-E2B1-6D40-8A5D-448183D47FD7}" srcOrd="2" destOrd="0" presId="urn:microsoft.com/office/officeart/2008/layout/CircleAccentTimeline"/>
    <dgm:cxn modelId="{135132FE-34B0-8349-8715-1C1D7F2C38DC}" type="presParOf" srcId="{390975AC-CC4C-0D4B-8790-75711B2817C2}" destId="{56C37BEE-15F1-1D47-95EA-17FA14D4A20B}" srcOrd="1" destOrd="0" presId="urn:microsoft.com/office/officeart/2008/layout/CircleAccentTimeline"/>
    <dgm:cxn modelId="{E23E2A81-1B47-8F49-B679-48C80A6D2DF6}" type="presParOf" srcId="{390975AC-CC4C-0D4B-8790-75711B2817C2}" destId="{32D603D0-95F3-8D45-9DAB-7DB87AAA8112}" srcOrd="2" destOrd="0" presId="urn:microsoft.com/office/officeart/2008/layout/CircleAccentTimeline"/>
    <dgm:cxn modelId="{CD877B04-12FF-ED48-9790-B86207DDFA4E}" type="presParOf" srcId="{390975AC-CC4C-0D4B-8790-75711B2817C2}" destId="{4907F2F1-214D-E343-8050-A1AFC6E925F4}" srcOrd="3" destOrd="0" presId="urn:microsoft.com/office/officeart/2008/layout/CircleAccentTimeline"/>
    <dgm:cxn modelId="{E6159CEB-7E96-C441-8A7C-025BF8FFD807}" type="presParOf" srcId="{390975AC-CC4C-0D4B-8790-75711B2817C2}" destId="{64D7E572-D92D-6C4E-ACCD-C8DF47C936B1}" srcOrd="4" destOrd="0" presId="urn:microsoft.com/office/officeart/2008/layout/CircleAccentTimeline"/>
    <dgm:cxn modelId="{76C5E0B7-3A6C-DF47-BB20-BF3D73800524}" type="presParOf" srcId="{64D7E572-D92D-6C4E-ACCD-C8DF47C936B1}" destId="{A60D27A7-BCBE-3A4D-881F-5EB4F0C69A28}" srcOrd="0" destOrd="0" presId="urn:microsoft.com/office/officeart/2008/layout/CircleAccentTimeline"/>
    <dgm:cxn modelId="{27296C0A-35A8-6842-A240-375C9ADC23BE}" type="presParOf" srcId="{64D7E572-D92D-6C4E-ACCD-C8DF47C936B1}" destId="{E719A09D-D4DE-154F-9D4A-F9E9BA28C4D4}" srcOrd="1" destOrd="0" presId="urn:microsoft.com/office/officeart/2008/layout/CircleAccentTimeline"/>
    <dgm:cxn modelId="{B219C4DD-611E-DA4D-AABF-7277D96040F5}" type="presParOf" srcId="{64D7E572-D92D-6C4E-ACCD-C8DF47C936B1}" destId="{D75D1726-EA0A-5440-A531-75C8753CD42E}" srcOrd="2" destOrd="0" presId="urn:microsoft.com/office/officeart/2008/layout/CircleAccentTimeline"/>
    <dgm:cxn modelId="{72C76533-93A2-B245-B914-038E8AC6E4AA}" type="presParOf" srcId="{390975AC-CC4C-0D4B-8790-75711B2817C2}" destId="{0B0F1583-7259-CB4C-AEB0-3A6D652E70BB}" srcOrd="5" destOrd="0" presId="urn:microsoft.com/office/officeart/2008/layout/CircleAccentTimeline"/>
    <dgm:cxn modelId="{4853AE7C-4373-6B46-8CFB-85FC9A4FA4FA}" type="presParOf" srcId="{390975AC-CC4C-0D4B-8790-75711B2817C2}" destId="{55DA907C-7336-7144-A360-50FC949A6A9D}" srcOrd="6" destOrd="0" presId="urn:microsoft.com/office/officeart/2008/layout/CircleAccentTimeline"/>
    <dgm:cxn modelId="{2C9C7A56-7386-9A4F-998F-2730BCA2E7AC}" type="presParOf" srcId="{390975AC-CC4C-0D4B-8790-75711B2817C2}" destId="{B7E9E6DE-43FF-364D-93A5-0F95BBFF378C}" srcOrd="7" destOrd="0" presId="urn:microsoft.com/office/officeart/2008/layout/CircleAccentTimeline"/>
    <dgm:cxn modelId="{A053F673-5FD6-3C48-B3C6-437017400A32}" type="presParOf" srcId="{390975AC-CC4C-0D4B-8790-75711B2817C2}" destId="{3ACBE8CD-D40D-044D-B0F5-D43C692715BD}" srcOrd="8" destOrd="0" presId="urn:microsoft.com/office/officeart/2008/layout/CircleAccentTimeline"/>
    <dgm:cxn modelId="{A52A7A05-9E3B-234F-9CB5-5BCE9E93F2D0}" type="presParOf" srcId="{3ACBE8CD-D40D-044D-B0F5-D43C692715BD}" destId="{2A4DF999-282B-5840-A486-207791833B68}" srcOrd="0" destOrd="0" presId="urn:microsoft.com/office/officeart/2008/layout/CircleAccentTimeline"/>
    <dgm:cxn modelId="{2FF9EEA2-1087-EC42-9173-5F1C318AD25B}" type="presParOf" srcId="{3ACBE8CD-D40D-044D-B0F5-D43C692715BD}" destId="{3C4466B4-BE1B-FE4A-9356-2F0BCFE2D554}" srcOrd="1" destOrd="0" presId="urn:microsoft.com/office/officeart/2008/layout/CircleAccentTimeline"/>
    <dgm:cxn modelId="{661AEB99-97E9-B742-8993-77A6329EAB0D}" type="presParOf" srcId="{3ACBE8CD-D40D-044D-B0F5-D43C692715BD}" destId="{DDEC7017-D969-D140-8FAC-9454CC4C6180}" srcOrd="2" destOrd="0" presId="urn:microsoft.com/office/officeart/2008/layout/CircleAccentTimeline"/>
    <dgm:cxn modelId="{AE76B972-05AB-4E4E-8530-9A14DCE90625}" type="presParOf" srcId="{390975AC-CC4C-0D4B-8790-75711B2817C2}" destId="{A369EF0B-13FF-7D42-91C4-7CB872E8556F}" srcOrd="9" destOrd="0" presId="urn:microsoft.com/office/officeart/2008/layout/CircleAccentTimeline"/>
    <dgm:cxn modelId="{F43CBEBA-9B87-954F-9A42-3E3C3DFDCD14}" type="presParOf" srcId="{390975AC-CC4C-0D4B-8790-75711B2817C2}" destId="{B0AF549E-9039-BF42-8B9A-6DACAE45FDB8}" srcOrd="10" destOrd="0" presId="urn:microsoft.com/office/officeart/2008/layout/CircleAccentTimeline"/>
    <dgm:cxn modelId="{431F1FB2-86E8-8F43-B0F5-AEDE10B13D6A}" type="presParOf" srcId="{390975AC-CC4C-0D4B-8790-75711B2817C2}" destId="{D870BC81-5363-F640-A49C-73E1C62605A1}" srcOrd="11" destOrd="0" presId="urn:microsoft.com/office/officeart/2008/layout/CircleAccentTimeline"/>
    <dgm:cxn modelId="{87CC97A8-770E-B140-82B3-CCCB3C17E036}" type="presParOf" srcId="{D870BC81-5363-F640-A49C-73E1C62605A1}" destId="{262A0E3E-FD07-0840-9CBE-16891B3ED96F}" srcOrd="0" destOrd="0" presId="urn:microsoft.com/office/officeart/2008/layout/CircleAccentTimeline"/>
    <dgm:cxn modelId="{EC26087D-467D-664B-9877-7ADFE73E5069}" type="presParOf" srcId="{D870BC81-5363-F640-A49C-73E1C62605A1}" destId="{9BEAE2F7-ED71-084C-81F8-61899986B239}" srcOrd="1" destOrd="0" presId="urn:microsoft.com/office/officeart/2008/layout/CircleAccentTimeline"/>
    <dgm:cxn modelId="{047D9699-9967-5743-B405-126FF3E0BC90}" type="presParOf" srcId="{D870BC81-5363-F640-A49C-73E1C62605A1}" destId="{E25D7B4A-A931-C746-9F5A-25D46CBBC222}" srcOrd="2" destOrd="0" presId="urn:microsoft.com/office/officeart/2008/layout/CircleAccentTimeline"/>
    <dgm:cxn modelId="{EFC24B33-DAD3-5848-823B-560EDCA12669}" type="presParOf" srcId="{390975AC-CC4C-0D4B-8790-75711B2817C2}" destId="{4DD65A66-D04B-3647-84E9-B8B5C1DB28C5}" srcOrd="12" destOrd="0" presId="urn:microsoft.com/office/officeart/2008/layout/CircleAccentTimeline"/>
    <dgm:cxn modelId="{C957551C-350D-3542-8616-38C0A2DA8845}" type="presParOf" srcId="{390975AC-CC4C-0D4B-8790-75711B2817C2}" destId="{4EF0DD0B-F755-994D-98CB-8E5D26C54C7A}" srcOrd="13" destOrd="0" presId="urn:microsoft.com/office/officeart/2008/layout/CircleAccentTimeline"/>
    <dgm:cxn modelId="{892F6837-81E2-DD45-B53E-A4CF32710C9A}" type="presParOf" srcId="{390975AC-CC4C-0D4B-8790-75711B2817C2}" destId="{1F01470F-5011-DA4E-A329-26C745ACE6F5}" srcOrd="14" destOrd="0" presId="urn:microsoft.com/office/officeart/2008/layout/CircleAccentTimeline"/>
    <dgm:cxn modelId="{ABDB6D29-B277-A64A-99E7-F972182D3284}" type="presParOf" srcId="{390975AC-CC4C-0D4B-8790-75711B2817C2}" destId="{E14CE8D1-7EAB-AF47-B2CF-ADDADAE5735D}" srcOrd="15" destOrd="0" presId="urn:microsoft.com/office/officeart/2008/layout/CircleAccentTimeline"/>
    <dgm:cxn modelId="{36AA3EEC-C41C-AF49-A48A-B5F401AA0AA4}" type="presParOf" srcId="{E14CE8D1-7EAB-AF47-B2CF-ADDADAE5735D}" destId="{4B2914D1-4C33-D64D-B690-A4EEAC83CCA8}" srcOrd="0" destOrd="0" presId="urn:microsoft.com/office/officeart/2008/layout/CircleAccentTimeline"/>
    <dgm:cxn modelId="{0B0C5797-3EAB-2644-839C-8EBF7CBFA8F5}" type="presParOf" srcId="{E14CE8D1-7EAB-AF47-B2CF-ADDADAE5735D}" destId="{E5E5A9AF-3C36-4945-BC0B-56E625D414DE}" srcOrd="1" destOrd="0" presId="urn:microsoft.com/office/officeart/2008/layout/CircleAccentTimeline"/>
    <dgm:cxn modelId="{4B0B57C1-0B98-8F45-B048-53A59065F83D}" type="presParOf" srcId="{E14CE8D1-7EAB-AF47-B2CF-ADDADAE5735D}" destId="{D9558B50-B8CC-854D-94BB-FE1BCD4AE8F6}" srcOrd="2" destOrd="0" presId="urn:microsoft.com/office/officeart/2008/layout/CircleAccentTimeline"/>
    <dgm:cxn modelId="{E5BD87B3-74E4-1342-A24E-1E073BA49311}" type="presParOf" srcId="{390975AC-CC4C-0D4B-8790-75711B2817C2}" destId="{6DBBF440-1C06-914C-BDEF-F8728EA72E97}" srcOrd="16" destOrd="0" presId="urn:microsoft.com/office/officeart/2008/layout/CircleAccentTimeline"/>
    <dgm:cxn modelId="{5417D98A-4A39-8143-994A-D7AC15DB7E8D}" type="presParOf" srcId="{390975AC-CC4C-0D4B-8790-75711B2817C2}" destId="{5CF79556-58B7-364C-B436-8FDD198368B1}" srcOrd="17" destOrd="0" presId="urn:microsoft.com/office/officeart/2008/layout/CircleAccentTimeline"/>
    <dgm:cxn modelId="{90E873E8-C9D8-9F44-A06B-0BF577A55E67}" type="presParOf" srcId="{390975AC-CC4C-0D4B-8790-75711B2817C2}" destId="{E766F3D5-C276-0144-AC65-3E54A98002A4}" srcOrd="18" destOrd="0" presId="urn:microsoft.com/office/officeart/2008/layout/CircleAccentTimeline"/>
    <dgm:cxn modelId="{7BBC965F-185B-F448-BEDA-9E5EC2612EBE}" type="presParOf" srcId="{390975AC-CC4C-0D4B-8790-75711B2817C2}" destId="{35C9DCDF-D703-9E41-BE1E-4047E6CC6C9B}" srcOrd="19" destOrd="0" presId="urn:microsoft.com/office/officeart/2008/layout/CircleAccentTimeline"/>
    <dgm:cxn modelId="{75E3E652-6CBF-1043-954D-F2218A5BC8D6}" type="presParOf" srcId="{35C9DCDF-D703-9E41-BE1E-4047E6CC6C9B}" destId="{604AA46F-DFF9-2545-B297-C845A01621D9}" srcOrd="0" destOrd="0" presId="urn:microsoft.com/office/officeart/2008/layout/CircleAccentTimeline"/>
    <dgm:cxn modelId="{7E8F307B-B6EF-8845-BB90-766A58BE78F7}" type="presParOf" srcId="{35C9DCDF-D703-9E41-BE1E-4047E6CC6C9B}" destId="{D42CB7BC-495B-B24C-A123-5CFB1E608014}" srcOrd="1" destOrd="0" presId="urn:microsoft.com/office/officeart/2008/layout/CircleAccentTimeline"/>
    <dgm:cxn modelId="{C5F7B573-2410-E34B-80F7-CC11070AE51F}" type="presParOf" srcId="{35C9DCDF-D703-9E41-BE1E-4047E6CC6C9B}" destId="{176FF687-BC78-894D-AC8A-640B711F11F8}" srcOrd="2" destOrd="0" presId="urn:microsoft.com/office/officeart/2008/layout/CircleAccentTimeline"/>
    <dgm:cxn modelId="{4A2B9355-9FAB-7746-A000-42FDE0D5DBC7}" type="presParOf" srcId="{390975AC-CC4C-0D4B-8790-75711B2817C2}" destId="{C7BC3E46-45B8-3F40-8EE9-83FECC94318B}" srcOrd="20" destOrd="0" presId="urn:microsoft.com/office/officeart/2008/layout/CircleAccentTimeline"/>
    <dgm:cxn modelId="{28AFCC51-5398-9F4E-AED0-4D66F31F752F}" type="presParOf" srcId="{390975AC-CC4C-0D4B-8790-75711B2817C2}" destId="{F1DAD92E-7CA1-B942-8BC5-D1C84660EBBB}" srcOrd="21" destOrd="0" presId="urn:microsoft.com/office/officeart/2008/layout/CircleAccentTimeline"/>
    <dgm:cxn modelId="{1DE31BF8-ABBB-594A-A9C4-841C6C15513B}" type="presParOf" srcId="{390975AC-CC4C-0D4B-8790-75711B2817C2}" destId="{15F5C9E0-CC1D-DE4B-B3B7-CEDFDCBF3740}" srcOrd="22" destOrd="0" presId="urn:microsoft.com/office/officeart/2008/layout/CircleAccentTimeline"/>
    <dgm:cxn modelId="{72D1E867-AE3E-3347-A52B-601178526EEA}" type="presParOf" srcId="{15F5C9E0-CC1D-DE4B-B3B7-CEDFDCBF3740}" destId="{401F2102-1077-0640-B235-15209E19D938}" srcOrd="0" destOrd="0" presId="urn:microsoft.com/office/officeart/2008/layout/CircleAccentTimeline"/>
    <dgm:cxn modelId="{2F61CD56-8C6C-5A4D-ADC7-279F83CA8E8D}" type="presParOf" srcId="{15F5C9E0-CC1D-DE4B-B3B7-CEDFDCBF3740}" destId="{04CA03D9-D2BE-7248-9F87-B8D3DCD072E9}" srcOrd="1" destOrd="0" presId="urn:microsoft.com/office/officeart/2008/layout/CircleAccentTimeline"/>
    <dgm:cxn modelId="{29A4E55B-934A-CB42-AE88-5A0F60658AA9}" type="presParOf" srcId="{15F5C9E0-CC1D-DE4B-B3B7-CEDFDCBF3740}" destId="{D656301A-6013-6647-98A5-3793A5B3C6BA}" srcOrd="2" destOrd="0" presId="urn:microsoft.com/office/officeart/2008/layout/CircleAccentTimeline"/>
    <dgm:cxn modelId="{34C132BA-2E10-D546-AB80-A235032AD8C9}" type="presParOf" srcId="{390975AC-CC4C-0D4B-8790-75711B2817C2}" destId="{6063DEDA-50DE-E74D-A9ED-C35E20C445E7}" srcOrd="23" destOrd="0" presId="urn:microsoft.com/office/officeart/2008/layout/CircleAccentTimeline"/>
    <dgm:cxn modelId="{6EBE9388-56A8-474B-AC09-D8345E2BA4EA}" type="presParOf" srcId="{390975AC-CC4C-0D4B-8790-75711B2817C2}" destId="{6D0562CB-1461-6C45-85BC-EDC06A92BCF3}" srcOrd="24" destOrd="0" presId="urn:microsoft.com/office/officeart/2008/layout/CircleAccentTimeline"/>
    <dgm:cxn modelId="{041FE59A-7C86-ED4A-AC36-246840EA2A11}" type="presParOf" srcId="{390975AC-CC4C-0D4B-8790-75711B2817C2}" destId="{DA561F5A-B280-7F48-8545-F3EA13C47EAB}" srcOrd="25" destOrd="0" presId="urn:microsoft.com/office/officeart/2008/layout/CircleAccentTimeline"/>
    <dgm:cxn modelId="{5783F53B-50E4-1940-8030-BFC517BB1923}" type="presParOf" srcId="{390975AC-CC4C-0D4B-8790-75711B2817C2}" destId="{024398A9-482C-DC4B-BCFE-A4B699ED400C}" srcOrd="26" destOrd="0" presId="urn:microsoft.com/office/officeart/2008/layout/CircleAccentTimeline"/>
    <dgm:cxn modelId="{EDDB6A10-E0C9-4648-B170-23A8C6407BC7}" type="presParOf" srcId="{024398A9-482C-DC4B-BCFE-A4B699ED400C}" destId="{111DC7D9-1084-434D-B4A5-BCE71DDAA989}" srcOrd="0" destOrd="0" presId="urn:microsoft.com/office/officeart/2008/layout/CircleAccentTimeline"/>
    <dgm:cxn modelId="{C77896F0-267C-554D-96EE-042B5514ED4A}" type="presParOf" srcId="{024398A9-482C-DC4B-BCFE-A4B699ED400C}" destId="{EBF08526-3DDB-594A-8907-0141803EDA3F}" srcOrd="1" destOrd="0" presId="urn:microsoft.com/office/officeart/2008/layout/CircleAccentTimeline"/>
    <dgm:cxn modelId="{76DC7D1C-836A-2648-90D9-5B5E3E8A2D06}" type="presParOf" srcId="{024398A9-482C-DC4B-BCFE-A4B699ED400C}" destId="{E9728F22-F036-694F-9983-A2B41EE02E60}" srcOrd="2" destOrd="0" presId="urn:microsoft.com/office/officeart/2008/layout/CircleAccentTimeline"/>
    <dgm:cxn modelId="{14FD9F1D-BF4C-BC42-BE4F-8C3A8286D894}" type="presParOf" srcId="{390975AC-CC4C-0D4B-8790-75711B2817C2}" destId="{572164B9-A65D-0A42-A4CF-EE11289CF86F}" srcOrd="27" destOrd="0" presId="urn:microsoft.com/office/officeart/2008/layout/CircleAccentTimeline"/>
    <dgm:cxn modelId="{E121EB60-7C0E-0349-916F-001488915FB3}" type="presParOf" srcId="{390975AC-CC4C-0D4B-8790-75711B2817C2}" destId="{B6F0023B-DEFE-F549-8668-54A5BF7D4D3F}" srcOrd="28" destOrd="0" presId="urn:microsoft.com/office/officeart/2008/layout/CircleAccentTimeline"/>
    <dgm:cxn modelId="{63CFEA71-451F-A340-967A-161F0441EFFB}" type="presParOf" srcId="{390975AC-CC4C-0D4B-8790-75711B2817C2}" destId="{88C86B9A-DBB0-344D-B3A4-A25D3F789D02}" srcOrd="29" destOrd="0" presId="urn:microsoft.com/office/officeart/2008/layout/CircleAccentTimeline"/>
    <dgm:cxn modelId="{54C21051-66C0-494F-9917-34E5A6E68D08}" type="presParOf" srcId="{390975AC-CC4C-0D4B-8790-75711B2817C2}" destId="{364F36A0-1DB9-134A-8148-78F97DD82F24}" srcOrd="30" destOrd="0" presId="urn:microsoft.com/office/officeart/2008/layout/CircleAccentTimeline"/>
    <dgm:cxn modelId="{81858FE2-D0BF-D240-8E6B-EF74F7EDB12F}" type="presParOf" srcId="{364F36A0-1DB9-134A-8148-78F97DD82F24}" destId="{2F73D791-EFB8-B340-9BAB-68E39AEAE5A7}" srcOrd="0" destOrd="0" presId="urn:microsoft.com/office/officeart/2008/layout/CircleAccentTimeline"/>
    <dgm:cxn modelId="{EAD262BC-F2DB-8F43-932F-80769A3E8C62}" type="presParOf" srcId="{364F36A0-1DB9-134A-8148-78F97DD82F24}" destId="{3350AD6D-6250-5B44-98B0-68FF910789AC}" srcOrd="1" destOrd="0" presId="urn:microsoft.com/office/officeart/2008/layout/CircleAccentTimeline"/>
    <dgm:cxn modelId="{8C652124-0A04-074E-A456-F9F20FAFEA19}" type="presParOf" srcId="{364F36A0-1DB9-134A-8148-78F97DD82F24}" destId="{A0EEE070-7A9D-9746-977E-C54DCD63C79C}" srcOrd="2" destOrd="0" presId="urn:microsoft.com/office/officeart/2008/layout/CircleAccentTimeline"/>
    <dgm:cxn modelId="{A2CA89F7-77BF-524F-B661-024FC92CD8D8}" type="presParOf" srcId="{390975AC-CC4C-0D4B-8790-75711B2817C2}" destId="{A973D9E1-AD24-C642-B4D7-156918C4193C}" srcOrd="31" destOrd="0" presId="urn:microsoft.com/office/officeart/2008/layout/CircleAccentTimeline"/>
    <dgm:cxn modelId="{37A678C2-249B-004A-B5E1-8904F70CC726}" type="presParOf" srcId="{390975AC-CC4C-0D4B-8790-75711B2817C2}" destId="{2F9CD74C-3B44-B443-83C7-CC82FB21C4B8}" srcOrd="32" destOrd="0" presId="urn:microsoft.com/office/officeart/2008/layout/CircleAccentTimeline"/>
    <dgm:cxn modelId="{A05E92B8-CADE-2A4F-BC21-F82A54DB2651}" type="presParOf" srcId="{390975AC-CC4C-0D4B-8790-75711B2817C2}" destId="{225C8028-879E-464D-A8F7-87C14B339CBB}" srcOrd="33" destOrd="0" presId="urn:microsoft.com/office/officeart/2008/layout/CircleAccentTimeline"/>
    <dgm:cxn modelId="{48F7F107-7A70-3641-871E-6FABD8333A71}" type="presParOf" srcId="{225C8028-879E-464D-A8F7-87C14B339CBB}" destId="{52DD5C09-72CF-6344-B764-FFD3822B185F}" srcOrd="0" destOrd="0" presId="urn:microsoft.com/office/officeart/2008/layout/CircleAccentTimeline"/>
    <dgm:cxn modelId="{C04B1024-0BDD-CF46-9E04-2D6C203C7564}" type="presParOf" srcId="{225C8028-879E-464D-A8F7-87C14B339CBB}" destId="{7A948FA6-05B4-7D40-AE58-04FD4DF45A55}" srcOrd="1" destOrd="0" presId="urn:microsoft.com/office/officeart/2008/layout/CircleAccentTimeline"/>
    <dgm:cxn modelId="{917576C0-2A79-A949-B124-AB31D2103E6D}" type="presParOf" srcId="{225C8028-879E-464D-A8F7-87C14B339CBB}" destId="{C01266D0-4BEC-3541-87F6-DBE1939EF9F6}" srcOrd="2" destOrd="0" presId="urn:microsoft.com/office/officeart/2008/layout/CircleAccentTimeline"/>
    <dgm:cxn modelId="{365D000D-8D16-7341-B211-571CF6BC66E4}" type="presParOf" srcId="{390975AC-CC4C-0D4B-8790-75711B2817C2}" destId="{4EF85481-E88E-B747-ADEF-063CCB26B9A4}" srcOrd="34" destOrd="0" presId="urn:microsoft.com/office/officeart/2008/layout/CircleAccentTimeline"/>
    <dgm:cxn modelId="{D28F8D46-28F6-6E4D-B2C1-505409C5F8E8}" type="presParOf" srcId="{390975AC-CC4C-0D4B-8790-75711B2817C2}" destId="{D22FC7C1-F9B3-6F44-9571-0E7289AAB478}" srcOrd="3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8888C8-DDAF-2144-A9B5-F8368BBD4376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D868E1-83B0-9642-A126-292B9EECBAFD}">
      <dgm:prSet phldrT="[Texte]" custT="1"/>
      <dgm:spPr/>
      <dgm:t>
        <a:bodyPr/>
        <a:lstStyle/>
        <a:p>
          <a:r>
            <a:rPr lang="fr-FR" sz="1800" noProof="0" dirty="0"/>
            <a:t>1-Définir les objectifs de formation et pédagogiques</a:t>
          </a:r>
        </a:p>
      </dgm:t>
    </dgm:pt>
    <dgm:pt modelId="{55D01C07-F4BC-8F48-AA5A-829B01466717}" type="parTrans" cxnId="{2B477EAD-9223-1E4A-8351-132914BC4457}">
      <dgm:prSet/>
      <dgm:spPr/>
      <dgm:t>
        <a:bodyPr/>
        <a:lstStyle/>
        <a:p>
          <a:endParaRPr lang="fr-FR" noProof="0" dirty="0"/>
        </a:p>
      </dgm:t>
    </dgm:pt>
    <dgm:pt modelId="{3189B239-A57B-3844-ABEE-004491A969B9}" type="sibTrans" cxnId="{2B477EAD-9223-1E4A-8351-132914BC4457}">
      <dgm:prSet/>
      <dgm:spPr/>
      <dgm:t>
        <a:bodyPr/>
        <a:lstStyle/>
        <a:p>
          <a:endParaRPr lang="fr-FR" noProof="0" dirty="0"/>
        </a:p>
      </dgm:t>
    </dgm:pt>
    <dgm:pt modelId="{F1BD2DC4-E3C4-184D-9D21-72515654C909}">
      <dgm:prSet custT="1"/>
      <dgm:spPr/>
      <dgm:t>
        <a:bodyPr/>
        <a:lstStyle/>
        <a:p>
          <a:r>
            <a:rPr lang="fr-FR" sz="1800" b="0" noProof="0" dirty="0"/>
            <a:t>2-Définir les séquences </a:t>
          </a:r>
          <a:r>
            <a:rPr lang="fr-FR" sz="1800" noProof="0" dirty="0"/>
            <a:t>(contenu, durée, méthodes, moyens...)</a:t>
          </a:r>
        </a:p>
      </dgm:t>
    </dgm:pt>
    <dgm:pt modelId="{666D66FB-DD85-D546-AF89-83800FD225E1}" type="parTrans" cxnId="{EFEFF6B3-F7CC-354B-A6A8-2CBD68037041}">
      <dgm:prSet/>
      <dgm:spPr/>
      <dgm:t>
        <a:bodyPr/>
        <a:lstStyle/>
        <a:p>
          <a:endParaRPr lang="fr-FR" noProof="0" dirty="0"/>
        </a:p>
      </dgm:t>
    </dgm:pt>
    <dgm:pt modelId="{B12EA99F-3D55-9F4C-9824-19AEB40BF5B9}" type="sibTrans" cxnId="{EFEFF6B3-F7CC-354B-A6A8-2CBD68037041}">
      <dgm:prSet/>
      <dgm:spPr/>
      <dgm:t>
        <a:bodyPr/>
        <a:lstStyle/>
        <a:p>
          <a:endParaRPr lang="fr-FR" noProof="0" dirty="0"/>
        </a:p>
      </dgm:t>
    </dgm:pt>
    <dgm:pt modelId="{FF1D5FC0-6DEF-5140-B0FF-5D1A13E59245}">
      <dgm:prSet custT="1"/>
      <dgm:spPr/>
      <dgm:t>
        <a:bodyPr/>
        <a:lstStyle/>
        <a:p>
          <a:r>
            <a:rPr lang="fr-FR" sz="1800" b="0" noProof="0" dirty="0"/>
            <a:t>3-Des méthodes pédagogiques variées</a:t>
          </a:r>
        </a:p>
      </dgm:t>
    </dgm:pt>
    <dgm:pt modelId="{C7DAB565-0899-DA48-906E-EA2727EDF76E}" type="parTrans" cxnId="{C8EAFD87-50B3-094C-869B-1D79E7B25324}">
      <dgm:prSet/>
      <dgm:spPr/>
      <dgm:t>
        <a:bodyPr/>
        <a:lstStyle/>
        <a:p>
          <a:endParaRPr lang="fr-FR" noProof="0" dirty="0"/>
        </a:p>
      </dgm:t>
    </dgm:pt>
    <dgm:pt modelId="{F575E22A-9C52-E946-8E12-34C8127B695F}" type="sibTrans" cxnId="{C8EAFD87-50B3-094C-869B-1D79E7B25324}">
      <dgm:prSet/>
      <dgm:spPr/>
      <dgm:t>
        <a:bodyPr/>
        <a:lstStyle/>
        <a:p>
          <a:endParaRPr lang="fr-FR" noProof="0" dirty="0"/>
        </a:p>
      </dgm:t>
    </dgm:pt>
    <dgm:pt modelId="{5E26787F-9DCE-3D4E-8EDB-3B581CCB430B}">
      <dgm:prSet custT="1"/>
      <dgm:spPr/>
      <dgm:t>
        <a:bodyPr/>
        <a:lstStyle/>
        <a:p>
          <a:r>
            <a:rPr lang="fr-FR" sz="1800" noProof="0" dirty="0">
              <a:latin typeface="Calibri" panose="020F0502020204030204" pitchFamily="34" charset="0"/>
            </a:rPr>
            <a:t>4-Un temps pour les évaluations (dans et de la formation) </a:t>
          </a:r>
          <a:endParaRPr lang="fr-FR" sz="1800" b="0" noProof="0" dirty="0"/>
        </a:p>
      </dgm:t>
    </dgm:pt>
    <dgm:pt modelId="{FE617391-BA14-4944-971C-7B12055C474A}" type="parTrans" cxnId="{68422EF8-A2F9-3F49-8F65-94F01EA69299}">
      <dgm:prSet/>
      <dgm:spPr/>
      <dgm:t>
        <a:bodyPr/>
        <a:lstStyle/>
        <a:p>
          <a:endParaRPr lang="fr-FR" noProof="0" dirty="0"/>
        </a:p>
      </dgm:t>
    </dgm:pt>
    <dgm:pt modelId="{321FDDA6-7A0D-BC49-9108-AFFEF2E3FDF7}" type="sibTrans" cxnId="{68422EF8-A2F9-3F49-8F65-94F01EA69299}">
      <dgm:prSet/>
      <dgm:spPr/>
      <dgm:t>
        <a:bodyPr/>
        <a:lstStyle/>
        <a:p>
          <a:endParaRPr lang="fr-FR" noProof="0" dirty="0"/>
        </a:p>
      </dgm:t>
    </dgm:pt>
    <dgm:pt modelId="{C11A6642-3574-314E-A2E4-F05123316437}" type="pres">
      <dgm:prSet presAssocID="{A78888C8-DDAF-2144-A9B5-F8368BBD43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6574800-58FD-8D44-9D36-4E6714CC8069}" type="pres">
      <dgm:prSet presAssocID="{A78888C8-DDAF-2144-A9B5-F8368BBD4376}" presName="cycle" presStyleCnt="0"/>
      <dgm:spPr/>
    </dgm:pt>
    <dgm:pt modelId="{D170F708-2A76-7B4A-941E-E77788AED4F9}" type="pres">
      <dgm:prSet presAssocID="{28D868E1-83B0-9642-A126-292B9EECBAFD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45415B-E5B6-A349-B907-B42F7FF533A0}" type="pres">
      <dgm:prSet presAssocID="{3189B239-A57B-3844-ABEE-004491A969B9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2CED5C1F-38C3-9C41-80DD-F3C135743912}" type="pres">
      <dgm:prSet presAssocID="{F1BD2DC4-E3C4-184D-9D21-72515654C909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B57279-D6D5-F14F-9E61-79EAD6139DFC}" type="pres">
      <dgm:prSet presAssocID="{FF1D5FC0-6DEF-5140-B0FF-5D1A13E59245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43D2C2-97B2-344C-8876-7CED00B15C1B}" type="pres">
      <dgm:prSet presAssocID="{5E26787F-9DCE-3D4E-8EDB-3B581CCB430B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45313C4-B3BB-8C48-9A20-7F6D12E5545A}" type="presOf" srcId="{F1BD2DC4-E3C4-184D-9D21-72515654C909}" destId="{2CED5C1F-38C3-9C41-80DD-F3C135743912}" srcOrd="0" destOrd="0" presId="urn:microsoft.com/office/officeart/2005/8/layout/cycle3"/>
    <dgm:cxn modelId="{2B477EAD-9223-1E4A-8351-132914BC4457}" srcId="{A78888C8-DDAF-2144-A9B5-F8368BBD4376}" destId="{28D868E1-83B0-9642-A126-292B9EECBAFD}" srcOrd="0" destOrd="0" parTransId="{55D01C07-F4BC-8F48-AA5A-829B01466717}" sibTransId="{3189B239-A57B-3844-ABEE-004491A969B9}"/>
    <dgm:cxn modelId="{68422EF8-A2F9-3F49-8F65-94F01EA69299}" srcId="{A78888C8-DDAF-2144-A9B5-F8368BBD4376}" destId="{5E26787F-9DCE-3D4E-8EDB-3B581CCB430B}" srcOrd="3" destOrd="0" parTransId="{FE617391-BA14-4944-971C-7B12055C474A}" sibTransId="{321FDDA6-7A0D-BC49-9108-AFFEF2E3FDF7}"/>
    <dgm:cxn modelId="{04E488BA-12B5-EE47-B306-041D8D42EC4A}" type="presOf" srcId="{FF1D5FC0-6DEF-5140-B0FF-5D1A13E59245}" destId="{A1B57279-D6D5-F14F-9E61-79EAD6139DFC}" srcOrd="0" destOrd="0" presId="urn:microsoft.com/office/officeart/2005/8/layout/cycle3"/>
    <dgm:cxn modelId="{9ECA7303-D8CA-614A-BD7C-706C17FA57F1}" type="presOf" srcId="{5E26787F-9DCE-3D4E-8EDB-3B581CCB430B}" destId="{FF43D2C2-97B2-344C-8876-7CED00B15C1B}" srcOrd="0" destOrd="0" presId="urn:microsoft.com/office/officeart/2005/8/layout/cycle3"/>
    <dgm:cxn modelId="{EFEFF6B3-F7CC-354B-A6A8-2CBD68037041}" srcId="{A78888C8-DDAF-2144-A9B5-F8368BBD4376}" destId="{F1BD2DC4-E3C4-184D-9D21-72515654C909}" srcOrd="1" destOrd="0" parTransId="{666D66FB-DD85-D546-AF89-83800FD225E1}" sibTransId="{B12EA99F-3D55-9F4C-9824-19AEB40BF5B9}"/>
    <dgm:cxn modelId="{C8EAFD87-50B3-094C-869B-1D79E7B25324}" srcId="{A78888C8-DDAF-2144-A9B5-F8368BBD4376}" destId="{FF1D5FC0-6DEF-5140-B0FF-5D1A13E59245}" srcOrd="2" destOrd="0" parTransId="{C7DAB565-0899-DA48-906E-EA2727EDF76E}" sibTransId="{F575E22A-9C52-E946-8E12-34C8127B695F}"/>
    <dgm:cxn modelId="{BBF73436-2341-AD48-8437-21BF9AC9193D}" type="presOf" srcId="{28D868E1-83B0-9642-A126-292B9EECBAFD}" destId="{D170F708-2A76-7B4A-941E-E77788AED4F9}" srcOrd="0" destOrd="0" presId="urn:microsoft.com/office/officeart/2005/8/layout/cycle3"/>
    <dgm:cxn modelId="{009F7C22-A0B1-1A49-A843-42A9BDF1B40F}" type="presOf" srcId="{3189B239-A57B-3844-ABEE-004491A969B9}" destId="{B345415B-E5B6-A349-B907-B42F7FF533A0}" srcOrd="0" destOrd="0" presId="urn:microsoft.com/office/officeart/2005/8/layout/cycle3"/>
    <dgm:cxn modelId="{37AAC440-A494-4742-ACD8-2F6D8E12C0EA}" type="presOf" srcId="{A78888C8-DDAF-2144-A9B5-F8368BBD4376}" destId="{C11A6642-3574-314E-A2E4-F05123316437}" srcOrd="0" destOrd="0" presId="urn:microsoft.com/office/officeart/2005/8/layout/cycle3"/>
    <dgm:cxn modelId="{37066D57-48DF-0E41-91B7-422357F99597}" type="presParOf" srcId="{C11A6642-3574-314E-A2E4-F05123316437}" destId="{56574800-58FD-8D44-9D36-4E6714CC8069}" srcOrd="0" destOrd="0" presId="urn:microsoft.com/office/officeart/2005/8/layout/cycle3"/>
    <dgm:cxn modelId="{21BC3C04-063D-4842-A604-24CD2D9D0416}" type="presParOf" srcId="{56574800-58FD-8D44-9D36-4E6714CC8069}" destId="{D170F708-2A76-7B4A-941E-E77788AED4F9}" srcOrd="0" destOrd="0" presId="urn:microsoft.com/office/officeart/2005/8/layout/cycle3"/>
    <dgm:cxn modelId="{22AD90D4-E93F-A942-AE0A-75B52BE45EB2}" type="presParOf" srcId="{56574800-58FD-8D44-9D36-4E6714CC8069}" destId="{B345415B-E5B6-A349-B907-B42F7FF533A0}" srcOrd="1" destOrd="0" presId="urn:microsoft.com/office/officeart/2005/8/layout/cycle3"/>
    <dgm:cxn modelId="{F84E290C-1D66-E64D-BCB6-0A1400A4D175}" type="presParOf" srcId="{56574800-58FD-8D44-9D36-4E6714CC8069}" destId="{2CED5C1F-38C3-9C41-80DD-F3C135743912}" srcOrd="2" destOrd="0" presId="urn:microsoft.com/office/officeart/2005/8/layout/cycle3"/>
    <dgm:cxn modelId="{8A6974ED-F1F7-5649-97DA-FFF8CBE14ADD}" type="presParOf" srcId="{56574800-58FD-8D44-9D36-4E6714CC8069}" destId="{A1B57279-D6D5-F14F-9E61-79EAD6139DFC}" srcOrd="3" destOrd="0" presId="urn:microsoft.com/office/officeart/2005/8/layout/cycle3"/>
    <dgm:cxn modelId="{4C407318-F820-1C44-8422-8716B28CD3C9}" type="presParOf" srcId="{56574800-58FD-8D44-9D36-4E6714CC8069}" destId="{FF43D2C2-97B2-344C-8876-7CED00B15C1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AA8252-B33F-4E10-BA83-CB6273DE1DE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75986B3-D339-442B-B55A-6893FD4FFE7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/>
            <a:t>De février à avril 2019</a:t>
          </a:r>
          <a:endParaRPr lang="en-US" sz="1800"/>
        </a:p>
      </dgm:t>
    </dgm:pt>
    <dgm:pt modelId="{FE21CC40-0ACA-4D62-B796-3ACE221A2C12}" type="parTrans" cxnId="{02022900-8EB9-4E41-8257-2DCC75A73708}">
      <dgm:prSet/>
      <dgm:spPr/>
      <dgm:t>
        <a:bodyPr/>
        <a:lstStyle/>
        <a:p>
          <a:endParaRPr lang="en-US"/>
        </a:p>
      </dgm:t>
    </dgm:pt>
    <dgm:pt modelId="{FB0CA7C9-90B9-49A3-9724-FE60936B2E6A}" type="sibTrans" cxnId="{02022900-8EB9-4E41-8257-2DCC75A73708}">
      <dgm:prSet/>
      <dgm:spPr/>
      <dgm:t>
        <a:bodyPr/>
        <a:lstStyle/>
        <a:p>
          <a:endParaRPr lang="en-US"/>
        </a:p>
      </dgm:t>
    </dgm:pt>
    <dgm:pt modelId="{3ECFDB82-C16C-404D-9A4A-1FE6F7BB82F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/>
            <a:t>Auprès des 27 étudiants de la LP e-GRH</a:t>
          </a:r>
          <a:endParaRPr lang="en-US" sz="1800"/>
        </a:p>
      </dgm:t>
    </dgm:pt>
    <dgm:pt modelId="{26FB84E2-86DF-4F4B-9045-21CC1D87929E}" type="parTrans" cxnId="{22958D18-35CA-486F-BF7E-75A6A68946BC}">
      <dgm:prSet/>
      <dgm:spPr/>
      <dgm:t>
        <a:bodyPr/>
        <a:lstStyle/>
        <a:p>
          <a:endParaRPr lang="en-US"/>
        </a:p>
      </dgm:t>
    </dgm:pt>
    <dgm:pt modelId="{F7C1105A-4383-4FF6-8C14-C97E41594FAF}" type="sibTrans" cxnId="{22958D18-35CA-486F-BF7E-75A6A68946BC}">
      <dgm:prSet/>
      <dgm:spPr/>
      <dgm:t>
        <a:bodyPr/>
        <a:lstStyle/>
        <a:p>
          <a:endParaRPr lang="en-US"/>
        </a:p>
      </dgm:t>
    </dgm:pt>
    <dgm:pt modelId="{A947D848-AA42-4CA2-966B-4AD798956D3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/>
            <a:t>15 jours par UE</a:t>
          </a:r>
          <a:endParaRPr lang="en-US" sz="1800"/>
        </a:p>
      </dgm:t>
    </dgm:pt>
    <dgm:pt modelId="{59ACF1F5-A9D1-4D39-8792-18D89A544A4D}" type="parTrans" cxnId="{2D3C8529-0EDE-4F04-801C-A6FC9ABC6983}">
      <dgm:prSet/>
      <dgm:spPr/>
      <dgm:t>
        <a:bodyPr/>
        <a:lstStyle/>
        <a:p>
          <a:endParaRPr lang="en-US"/>
        </a:p>
      </dgm:t>
    </dgm:pt>
    <dgm:pt modelId="{406EA608-6FF4-438A-9F0F-3900DDBD73D8}" type="sibTrans" cxnId="{2D3C8529-0EDE-4F04-801C-A6FC9ABC6983}">
      <dgm:prSet/>
      <dgm:spPr/>
      <dgm:t>
        <a:bodyPr/>
        <a:lstStyle/>
        <a:p>
          <a:endParaRPr lang="en-US"/>
        </a:p>
      </dgm:t>
    </dgm:pt>
    <dgm:pt modelId="{E83AC6B5-FCD2-4A70-B017-063A69E2C84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 dirty="0"/>
            <a:t>Une séance en présentiel par UE</a:t>
          </a:r>
          <a:endParaRPr lang="en-US" sz="1800" dirty="0"/>
        </a:p>
      </dgm:t>
    </dgm:pt>
    <dgm:pt modelId="{88C46D30-61CE-4FF6-8C56-CC4CA78D3036}" type="parTrans" cxnId="{B2F24F39-BEE1-472C-A3EA-140AD20F2042}">
      <dgm:prSet/>
      <dgm:spPr/>
      <dgm:t>
        <a:bodyPr/>
        <a:lstStyle/>
        <a:p>
          <a:endParaRPr lang="en-US"/>
        </a:p>
      </dgm:t>
    </dgm:pt>
    <dgm:pt modelId="{4D0080F2-D31E-4F06-8B36-A7E832D9C0ED}" type="sibTrans" cxnId="{B2F24F39-BEE1-472C-A3EA-140AD20F2042}">
      <dgm:prSet/>
      <dgm:spPr/>
      <dgm:t>
        <a:bodyPr/>
        <a:lstStyle/>
        <a:p>
          <a:endParaRPr lang="en-US"/>
        </a:p>
      </dgm:t>
    </dgm:pt>
    <dgm:pt modelId="{74C4323F-B8EF-4B96-A1A9-DEF3B34E0B4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 dirty="0"/>
            <a:t>Exposés ET Test final en présentiel</a:t>
          </a:r>
          <a:endParaRPr lang="en-US" sz="1800" dirty="0"/>
        </a:p>
      </dgm:t>
    </dgm:pt>
    <dgm:pt modelId="{1B8CA338-985E-4AD2-B70A-84B240EB8D96}" type="parTrans" cxnId="{2DA45A0A-52DA-4F01-8328-853F0951310A}">
      <dgm:prSet/>
      <dgm:spPr/>
      <dgm:t>
        <a:bodyPr/>
        <a:lstStyle/>
        <a:p>
          <a:endParaRPr lang="en-US"/>
        </a:p>
      </dgm:t>
    </dgm:pt>
    <dgm:pt modelId="{A695F2A3-A69D-4C0F-8C3D-E7775924EA0A}" type="sibTrans" cxnId="{2DA45A0A-52DA-4F01-8328-853F0951310A}">
      <dgm:prSet/>
      <dgm:spPr/>
      <dgm:t>
        <a:bodyPr/>
        <a:lstStyle/>
        <a:p>
          <a:endParaRPr lang="en-US"/>
        </a:p>
      </dgm:t>
    </dgm:pt>
    <dgm:pt modelId="{0CE80854-322C-4156-88C2-F5B8DB3EA3E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sz="1800"/>
            <a:t>EVALUATION DU SPOC à distance</a:t>
          </a:r>
          <a:endParaRPr lang="en-US" sz="1800"/>
        </a:p>
      </dgm:t>
    </dgm:pt>
    <dgm:pt modelId="{C7A60F48-4998-4F0C-85AE-CF308D8DE992}" type="parTrans" cxnId="{387576A8-A3AD-423B-9363-C84358994CAB}">
      <dgm:prSet/>
      <dgm:spPr/>
      <dgm:t>
        <a:bodyPr/>
        <a:lstStyle/>
        <a:p>
          <a:endParaRPr lang="en-US"/>
        </a:p>
      </dgm:t>
    </dgm:pt>
    <dgm:pt modelId="{45B3BA82-C750-4735-82D0-C9980C4817B4}" type="sibTrans" cxnId="{387576A8-A3AD-423B-9363-C84358994CAB}">
      <dgm:prSet/>
      <dgm:spPr/>
      <dgm:t>
        <a:bodyPr/>
        <a:lstStyle/>
        <a:p>
          <a:endParaRPr lang="en-US"/>
        </a:p>
      </dgm:t>
    </dgm:pt>
    <dgm:pt modelId="{CF8B4A3C-42DA-4E43-8092-29C7713CC986}" type="pres">
      <dgm:prSet presAssocID="{44AA8252-B33F-4E10-BA83-CB6273DE1DE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FC745D9-8411-4012-B7E0-E0DAB2756760}" type="pres">
      <dgm:prSet presAssocID="{775986B3-D339-442B-B55A-6893FD4FFE75}" presName="compNode" presStyleCnt="0"/>
      <dgm:spPr/>
    </dgm:pt>
    <dgm:pt modelId="{22B6F63C-076F-4E10-9D46-0E6330AFE543}" type="pres">
      <dgm:prSet presAssocID="{775986B3-D339-442B-B55A-6893FD4FFE75}" presName="iconBgRect" presStyleLbl="bgShp" presStyleIdx="0" presStyleCnt="6"/>
      <dgm:spPr/>
    </dgm:pt>
    <dgm:pt modelId="{D8D28322-C9D3-4093-8176-8948D83322D7}" type="pres">
      <dgm:prSet presAssocID="{775986B3-D339-442B-B55A-6893FD4FFE75}" presName="iconRect" presStyleLbl="node1" presStyleIdx="0" presStyleCnt="6" custScaleX="106913" custScaleY="12806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354B85BC-AD69-4A79-9501-D86FCF62D31F}" type="pres">
      <dgm:prSet presAssocID="{775986B3-D339-442B-B55A-6893FD4FFE75}" presName="spaceRect" presStyleCnt="0"/>
      <dgm:spPr/>
    </dgm:pt>
    <dgm:pt modelId="{07504B3B-ED9A-46CE-AD49-637F674222D3}" type="pres">
      <dgm:prSet presAssocID="{775986B3-D339-442B-B55A-6893FD4FFE75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0E5CF732-1D81-4B35-9047-4BB8BDE19627}" type="pres">
      <dgm:prSet presAssocID="{FB0CA7C9-90B9-49A3-9724-FE60936B2E6A}" presName="sibTrans" presStyleCnt="0"/>
      <dgm:spPr/>
    </dgm:pt>
    <dgm:pt modelId="{6C8467B4-56F5-4DDD-8401-109933965612}" type="pres">
      <dgm:prSet presAssocID="{3ECFDB82-C16C-404D-9A4A-1FE6F7BB82F8}" presName="compNode" presStyleCnt="0"/>
      <dgm:spPr/>
    </dgm:pt>
    <dgm:pt modelId="{F7652527-9315-4AA0-A937-ECE56B387852}" type="pres">
      <dgm:prSet presAssocID="{3ECFDB82-C16C-404D-9A4A-1FE6F7BB82F8}" presName="iconBgRect" presStyleLbl="bgShp" presStyleIdx="1" presStyleCnt="6"/>
      <dgm:spPr/>
    </dgm:pt>
    <dgm:pt modelId="{D2F5B02C-A218-47DE-B9AF-2E9A5C0424D7}" type="pres">
      <dgm:prSet presAssocID="{3ECFDB82-C16C-404D-9A4A-1FE6F7BB82F8}" presName="iconRect" presStyleLbl="node1" presStyleIdx="1" presStyleCnt="6" custScaleX="110822" custScaleY="1280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3DB7114-D7FA-49E4-97E3-7E85277A5AF6}" type="pres">
      <dgm:prSet presAssocID="{3ECFDB82-C16C-404D-9A4A-1FE6F7BB82F8}" presName="spaceRect" presStyleCnt="0"/>
      <dgm:spPr/>
    </dgm:pt>
    <dgm:pt modelId="{4C76D31F-F6E6-4DEE-9A48-587F0CBD05CE}" type="pres">
      <dgm:prSet presAssocID="{3ECFDB82-C16C-404D-9A4A-1FE6F7BB82F8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4E6E27EF-5512-4C99-AA13-41239F0995B6}" type="pres">
      <dgm:prSet presAssocID="{F7C1105A-4383-4FF6-8C14-C97E41594FAF}" presName="sibTrans" presStyleCnt="0"/>
      <dgm:spPr/>
    </dgm:pt>
    <dgm:pt modelId="{ED876D78-3046-4783-882A-668EB13AF26A}" type="pres">
      <dgm:prSet presAssocID="{A947D848-AA42-4CA2-966B-4AD798956D31}" presName="compNode" presStyleCnt="0"/>
      <dgm:spPr/>
    </dgm:pt>
    <dgm:pt modelId="{4D3F4A3B-9E1E-44DC-8864-99D9B5D01E97}" type="pres">
      <dgm:prSet presAssocID="{A947D848-AA42-4CA2-966B-4AD798956D31}" presName="iconBgRect" presStyleLbl="bgShp" presStyleIdx="2" presStyleCnt="6"/>
      <dgm:spPr/>
    </dgm:pt>
    <dgm:pt modelId="{C0A0EFB4-B0B4-4F08-89A4-7369A257FDE1}" type="pres">
      <dgm:prSet presAssocID="{A947D848-AA42-4CA2-966B-4AD798956D31}" presName="iconRect" presStyleLbl="node1" presStyleIdx="2" presStyleCnt="6" custScaleX="139550" custScaleY="12806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6D7ACD3-42B8-4BF9-99C7-59C999631D7C}" type="pres">
      <dgm:prSet presAssocID="{A947D848-AA42-4CA2-966B-4AD798956D31}" presName="spaceRect" presStyleCnt="0"/>
      <dgm:spPr/>
    </dgm:pt>
    <dgm:pt modelId="{5886D360-F3A2-461F-8ABC-858370272C87}" type="pres">
      <dgm:prSet presAssocID="{A947D848-AA42-4CA2-966B-4AD798956D31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06D2E6DD-C67F-46B3-A547-508D89C8622F}" type="pres">
      <dgm:prSet presAssocID="{406EA608-6FF4-438A-9F0F-3900DDBD73D8}" presName="sibTrans" presStyleCnt="0"/>
      <dgm:spPr/>
    </dgm:pt>
    <dgm:pt modelId="{1CFCB5EF-6776-4C87-A1D5-2C6F6F152034}" type="pres">
      <dgm:prSet presAssocID="{E83AC6B5-FCD2-4A70-B017-063A69E2C84F}" presName="compNode" presStyleCnt="0"/>
      <dgm:spPr/>
    </dgm:pt>
    <dgm:pt modelId="{606681F0-79EB-46B7-9CCA-E6279CA2F5ED}" type="pres">
      <dgm:prSet presAssocID="{E83AC6B5-FCD2-4A70-B017-063A69E2C84F}" presName="iconBgRect" presStyleLbl="bgShp" presStyleIdx="3" presStyleCnt="6" custLinFactX="180284" custLinFactNeighborX="200000"/>
      <dgm:spPr/>
    </dgm:pt>
    <dgm:pt modelId="{A5A9F3F1-A82A-49F9-AB2D-FB76F57EAB69}" type="pres">
      <dgm:prSet presAssocID="{E83AC6B5-FCD2-4A70-B017-063A69E2C84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9AB586DC-0027-4845-9866-F6052CF0855A}" type="pres">
      <dgm:prSet presAssocID="{E83AC6B5-FCD2-4A70-B017-063A69E2C84F}" presName="spaceRect" presStyleCnt="0"/>
      <dgm:spPr/>
    </dgm:pt>
    <dgm:pt modelId="{4764EA19-D4EF-43B7-97A7-60F568261608}" type="pres">
      <dgm:prSet presAssocID="{E83AC6B5-FCD2-4A70-B017-063A69E2C84F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E9622AFB-F7CF-4D8B-8E1D-74B3713390DB}" type="pres">
      <dgm:prSet presAssocID="{4D0080F2-D31E-4F06-8B36-A7E832D9C0ED}" presName="sibTrans" presStyleCnt="0"/>
      <dgm:spPr/>
    </dgm:pt>
    <dgm:pt modelId="{A1C5F4EE-9AC4-4180-88E0-DC518E2FBD76}" type="pres">
      <dgm:prSet presAssocID="{74C4323F-B8EF-4B96-A1A9-DEF3B34E0B45}" presName="compNode" presStyleCnt="0"/>
      <dgm:spPr/>
    </dgm:pt>
    <dgm:pt modelId="{26A3B430-84E4-4D11-B520-45DC1020BAA2}" type="pres">
      <dgm:prSet presAssocID="{74C4323F-B8EF-4B96-A1A9-DEF3B34E0B45}" presName="iconBgRect" presStyleLbl="bgShp" presStyleIdx="4" presStyleCnt="6"/>
      <dgm:spPr/>
    </dgm:pt>
    <dgm:pt modelId="{E6D27039-D732-43A5-ABFE-22C18506F57B}" type="pres">
      <dgm:prSet presAssocID="{74C4323F-B8EF-4B96-A1A9-DEF3B34E0B45}" presName="iconRect" presStyleLbl="node1" presStyleIdx="4" presStyleCnt="6" custScaleX="104786" custScaleY="113372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1D59160-8641-4E39-AA58-B8633CA5D326}" type="pres">
      <dgm:prSet presAssocID="{74C4323F-B8EF-4B96-A1A9-DEF3B34E0B45}" presName="spaceRect" presStyleCnt="0"/>
      <dgm:spPr/>
    </dgm:pt>
    <dgm:pt modelId="{B37CFF3F-7B06-4BE6-B26D-703165B027C8}" type="pres">
      <dgm:prSet presAssocID="{74C4323F-B8EF-4B96-A1A9-DEF3B34E0B45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2A2EDDF0-9A4F-4C38-B840-AF1750DDF040}" type="pres">
      <dgm:prSet presAssocID="{A695F2A3-A69D-4C0F-8C3D-E7775924EA0A}" presName="sibTrans" presStyleCnt="0"/>
      <dgm:spPr/>
    </dgm:pt>
    <dgm:pt modelId="{E19CDB90-E68A-44C9-A89F-F2F2BBA0D7D2}" type="pres">
      <dgm:prSet presAssocID="{0CE80854-322C-4156-88C2-F5B8DB3EA3EA}" presName="compNode" presStyleCnt="0"/>
      <dgm:spPr/>
    </dgm:pt>
    <dgm:pt modelId="{9AD27AE1-E382-44FC-A7B7-80503550AC05}" type="pres">
      <dgm:prSet presAssocID="{0CE80854-322C-4156-88C2-F5B8DB3EA3EA}" presName="iconBgRect" presStyleLbl="bgShp" presStyleIdx="5" presStyleCnt="6" custLinFactX="-182271" custLinFactNeighborX="-200000" custLinFactNeighborY="-1604"/>
      <dgm:spPr/>
    </dgm:pt>
    <dgm:pt modelId="{DC724526-2CB2-4909-8366-634E3FABF4FC}" type="pres">
      <dgm:prSet presAssocID="{0CE80854-322C-4156-88C2-F5B8DB3EA3EA}" presName="iconRect" presStyleLbl="node1" presStyleIdx="5" presStyleCnt="6" custScaleX="111891" custScaleY="127700" custLinFactNeighborX="-11304" custLinFactNeighborY="-1151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/>
    </dgm:pt>
    <dgm:pt modelId="{31E60C90-7319-402E-AF69-D37C90A9B72C}" type="pres">
      <dgm:prSet presAssocID="{0CE80854-322C-4156-88C2-F5B8DB3EA3EA}" presName="spaceRect" presStyleCnt="0"/>
      <dgm:spPr/>
    </dgm:pt>
    <dgm:pt modelId="{FCED1F7E-495D-40CA-949E-8D875ACA0366}" type="pres">
      <dgm:prSet presAssocID="{0CE80854-322C-4156-88C2-F5B8DB3EA3EA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87D5A70-BD0C-CD49-A2C8-6A909B125910}" type="presOf" srcId="{74C4323F-B8EF-4B96-A1A9-DEF3B34E0B45}" destId="{B37CFF3F-7B06-4BE6-B26D-703165B027C8}" srcOrd="0" destOrd="0" presId="urn:microsoft.com/office/officeart/2018/5/layout/IconCircleLabelList"/>
    <dgm:cxn modelId="{B2F24F39-BEE1-472C-A3EA-140AD20F2042}" srcId="{44AA8252-B33F-4E10-BA83-CB6273DE1DE8}" destId="{E83AC6B5-FCD2-4A70-B017-063A69E2C84F}" srcOrd="3" destOrd="0" parTransId="{88C46D30-61CE-4FF6-8C56-CC4CA78D3036}" sibTransId="{4D0080F2-D31E-4F06-8B36-A7E832D9C0ED}"/>
    <dgm:cxn modelId="{22958D18-35CA-486F-BF7E-75A6A68946BC}" srcId="{44AA8252-B33F-4E10-BA83-CB6273DE1DE8}" destId="{3ECFDB82-C16C-404D-9A4A-1FE6F7BB82F8}" srcOrd="1" destOrd="0" parTransId="{26FB84E2-86DF-4F4B-9045-21CC1D87929E}" sibTransId="{F7C1105A-4383-4FF6-8C14-C97E41594FAF}"/>
    <dgm:cxn modelId="{8AECD4AA-4F92-0948-9042-D36AF5E38BA9}" type="presOf" srcId="{3ECFDB82-C16C-404D-9A4A-1FE6F7BB82F8}" destId="{4C76D31F-F6E6-4DEE-9A48-587F0CBD05CE}" srcOrd="0" destOrd="0" presId="urn:microsoft.com/office/officeart/2018/5/layout/IconCircleLabelList"/>
    <dgm:cxn modelId="{CC19653F-73B4-514F-AEA7-D77F5B85F470}" type="presOf" srcId="{0CE80854-322C-4156-88C2-F5B8DB3EA3EA}" destId="{FCED1F7E-495D-40CA-949E-8D875ACA0366}" srcOrd="0" destOrd="0" presId="urn:microsoft.com/office/officeart/2018/5/layout/IconCircleLabelList"/>
    <dgm:cxn modelId="{2DA45A0A-52DA-4F01-8328-853F0951310A}" srcId="{44AA8252-B33F-4E10-BA83-CB6273DE1DE8}" destId="{74C4323F-B8EF-4B96-A1A9-DEF3B34E0B45}" srcOrd="4" destOrd="0" parTransId="{1B8CA338-985E-4AD2-B70A-84B240EB8D96}" sibTransId="{A695F2A3-A69D-4C0F-8C3D-E7775924EA0A}"/>
    <dgm:cxn modelId="{387576A8-A3AD-423B-9363-C84358994CAB}" srcId="{44AA8252-B33F-4E10-BA83-CB6273DE1DE8}" destId="{0CE80854-322C-4156-88C2-F5B8DB3EA3EA}" srcOrd="5" destOrd="0" parTransId="{C7A60F48-4998-4F0C-85AE-CF308D8DE992}" sibTransId="{45B3BA82-C750-4735-82D0-C9980C4817B4}"/>
    <dgm:cxn modelId="{0CE08769-5E0E-B74D-AEE5-AD714B981B63}" type="presOf" srcId="{775986B3-D339-442B-B55A-6893FD4FFE75}" destId="{07504B3B-ED9A-46CE-AD49-637F674222D3}" srcOrd="0" destOrd="0" presId="urn:microsoft.com/office/officeart/2018/5/layout/IconCircleLabelList"/>
    <dgm:cxn modelId="{1F1C51BB-E879-6342-ABEE-BD14E252F97A}" type="presOf" srcId="{A947D848-AA42-4CA2-966B-4AD798956D31}" destId="{5886D360-F3A2-461F-8ABC-858370272C87}" srcOrd="0" destOrd="0" presId="urn:microsoft.com/office/officeart/2018/5/layout/IconCircleLabelList"/>
    <dgm:cxn modelId="{02022900-8EB9-4E41-8257-2DCC75A73708}" srcId="{44AA8252-B33F-4E10-BA83-CB6273DE1DE8}" destId="{775986B3-D339-442B-B55A-6893FD4FFE75}" srcOrd="0" destOrd="0" parTransId="{FE21CC40-0ACA-4D62-B796-3ACE221A2C12}" sibTransId="{FB0CA7C9-90B9-49A3-9724-FE60936B2E6A}"/>
    <dgm:cxn modelId="{2D3C8529-0EDE-4F04-801C-A6FC9ABC6983}" srcId="{44AA8252-B33F-4E10-BA83-CB6273DE1DE8}" destId="{A947D848-AA42-4CA2-966B-4AD798956D31}" srcOrd="2" destOrd="0" parTransId="{59ACF1F5-A9D1-4D39-8792-18D89A544A4D}" sibTransId="{406EA608-6FF4-438A-9F0F-3900DDBD73D8}"/>
    <dgm:cxn modelId="{5DD99315-13AD-8547-9D66-A4F28983F0F5}" type="presOf" srcId="{44AA8252-B33F-4E10-BA83-CB6273DE1DE8}" destId="{CF8B4A3C-42DA-4E43-8092-29C7713CC986}" srcOrd="0" destOrd="0" presId="urn:microsoft.com/office/officeart/2018/5/layout/IconCircleLabelList"/>
    <dgm:cxn modelId="{B8C7AF9C-B8A7-8D47-9284-7E4EF4CDBE5F}" type="presOf" srcId="{E83AC6B5-FCD2-4A70-B017-063A69E2C84F}" destId="{4764EA19-D4EF-43B7-97A7-60F568261608}" srcOrd="0" destOrd="0" presId="urn:microsoft.com/office/officeart/2018/5/layout/IconCircleLabelList"/>
    <dgm:cxn modelId="{D555A071-1E13-704D-817B-480FDDBBEF9E}" type="presParOf" srcId="{CF8B4A3C-42DA-4E43-8092-29C7713CC986}" destId="{5FC745D9-8411-4012-B7E0-E0DAB2756760}" srcOrd="0" destOrd="0" presId="urn:microsoft.com/office/officeart/2018/5/layout/IconCircleLabelList"/>
    <dgm:cxn modelId="{6333CE92-26BD-5149-A522-931D9E6E33F0}" type="presParOf" srcId="{5FC745D9-8411-4012-B7E0-E0DAB2756760}" destId="{22B6F63C-076F-4E10-9D46-0E6330AFE543}" srcOrd="0" destOrd="0" presId="urn:microsoft.com/office/officeart/2018/5/layout/IconCircleLabelList"/>
    <dgm:cxn modelId="{88CF3E47-E062-5342-AC89-DB3EFE56E8BF}" type="presParOf" srcId="{5FC745D9-8411-4012-B7E0-E0DAB2756760}" destId="{D8D28322-C9D3-4093-8176-8948D83322D7}" srcOrd="1" destOrd="0" presId="urn:microsoft.com/office/officeart/2018/5/layout/IconCircleLabelList"/>
    <dgm:cxn modelId="{689CEEDA-4917-9A49-8D94-3AA449AE7F6F}" type="presParOf" srcId="{5FC745D9-8411-4012-B7E0-E0DAB2756760}" destId="{354B85BC-AD69-4A79-9501-D86FCF62D31F}" srcOrd="2" destOrd="0" presId="urn:microsoft.com/office/officeart/2018/5/layout/IconCircleLabelList"/>
    <dgm:cxn modelId="{C3460F23-FF74-FE4D-9E0C-00F8796652CA}" type="presParOf" srcId="{5FC745D9-8411-4012-B7E0-E0DAB2756760}" destId="{07504B3B-ED9A-46CE-AD49-637F674222D3}" srcOrd="3" destOrd="0" presId="urn:microsoft.com/office/officeart/2018/5/layout/IconCircleLabelList"/>
    <dgm:cxn modelId="{FEB53482-D253-144E-A2F4-1BC9586032F0}" type="presParOf" srcId="{CF8B4A3C-42DA-4E43-8092-29C7713CC986}" destId="{0E5CF732-1D81-4B35-9047-4BB8BDE19627}" srcOrd="1" destOrd="0" presId="urn:microsoft.com/office/officeart/2018/5/layout/IconCircleLabelList"/>
    <dgm:cxn modelId="{60F2E0D2-5DA9-E34A-9A32-8646198BAB01}" type="presParOf" srcId="{CF8B4A3C-42DA-4E43-8092-29C7713CC986}" destId="{6C8467B4-56F5-4DDD-8401-109933965612}" srcOrd="2" destOrd="0" presId="urn:microsoft.com/office/officeart/2018/5/layout/IconCircleLabelList"/>
    <dgm:cxn modelId="{4F583748-E931-504A-B53B-BFCDAC075581}" type="presParOf" srcId="{6C8467B4-56F5-4DDD-8401-109933965612}" destId="{F7652527-9315-4AA0-A937-ECE56B387852}" srcOrd="0" destOrd="0" presId="urn:microsoft.com/office/officeart/2018/5/layout/IconCircleLabelList"/>
    <dgm:cxn modelId="{211A0D67-F20D-914E-A12A-2978A8540C74}" type="presParOf" srcId="{6C8467B4-56F5-4DDD-8401-109933965612}" destId="{D2F5B02C-A218-47DE-B9AF-2E9A5C0424D7}" srcOrd="1" destOrd="0" presId="urn:microsoft.com/office/officeart/2018/5/layout/IconCircleLabelList"/>
    <dgm:cxn modelId="{FABD3D8F-F077-8742-B789-3F39ED29AA50}" type="presParOf" srcId="{6C8467B4-56F5-4DDD-8401-109933965612}" destId="{03DB7114-D7FA-49E4-97E3-7E85277A5AF6}" srcOrd="2" destOrd="0" presId="urn:microsoft.com/office/officeart/2018/5/layout/IconCircleLabelList"/>
    <dgm:cxn modelId="{4814CDB1-DB70-9E47-B5E1-95C9EABC16CD}" type="presParOf" srcId="{6C8467B4-56F5-4DDD-8401-109933965612}" destId="{4C76D31F-F6E6-4DEE-9A48-587F0CBD05CE}" srcOrd="3" destOrd="0" presId="urn:microsoft.com/office/officeart/2018/5/layout/IconCircleLabelList"/>
    <dgm:cxn modelId="{5FF09479-74D7-0046-BA0F-61BB672AD037}" type="presParOf" srcId="{CF8B4A3C-42DA-4E43-8092-29C7713CC986}" destId="{4E6E27EF-5512-4C99-AA13-41239F0995B6}" srcOrd="3" destOrd="0" presId="urn:microsoft.com/office/officeart/2018/5/layout/IconCircleLabelList"/>
    <dgm:cxn modelId="{BC17AE64-F3C0-A94A-9B07-D58F47F8B2E3}" type="presParOf" srcId="{CF8B4A3C-42DA-4E43-8092-29C7713CC986}" destId="{ED876D78-3046-4783-882A-668EB13AF26A}" srcOrd="4" destOrd="0" presId="urn:microsoft.com/office/officeart/2018/5/layout/IconCircleLabelList"/>
    <dgm:cxn modelId="{70BE663F-0B09-5A49-983E-9625E0A2D240}" type="presParOf" srcId="{ED876D78-3046-4783-882A-668EB13AF26A}" destId="{4D3F4A3B-9E1E-44DC-8864-99D9B5D01E97}" srcOrd="0" destOrd="0" presId="urn:microsoft.com/office/officeart/2018/5/layout/IconCircleLabelList"/>
    <dgm:cxn modelId="{F80B4D7B-BF01-2E4C-AC45-6AD36030CC65}" type="presParOf" srcId="{ED876D78-3046-4783-882A-668EB13AF26A}" destId="{C0A0EFB4-B0B4-4F08-89A4-7369A257FDE1}" srcOrd="1" destOrd="0" presId="urn:microsoft.com/office/officeart/2018/5/layout/IconCircleLabelList"/>
    <dgm:cxn modelId="{3CC78643-E8AE-E140-BC27-431A7F64034D}" type="presParOf" srcId="{ED876D78-3046-4783-882A-668EB13AF26A}" destId="{96D7ACD3-42B8-4BF9-99C7-59C999631D7C}" srcOrd="2" destOrd="0" presId="urn:microsoft.com/office/officeart/2018/5/layout/IconCircleLabelList"/>
    <dgm:cxn modelId="{E56C3682-8BD9-B94A-BB87-E040732E4FC0}" type="presParOf" srcId="{ED876D78-3046-4783-882A-668EB13AF26A}" destId="{5886D360-F3A2-461F-8ABC-858370272C87}" srcOrd="3" destOrd="0" presId="urn:microsoft.com/office/officeart/2018/5/layout/IconCircleLabelList"/>
    <dgm:cxn modelId="{996884D8-ACD0-E94F-ABA8-7DAC7F000B21}" type="presParOf" srcId="{CF8B4A3C-42DA-4E43-8092-29C7713CC986}" destId="{06D2E6DD-C67F-46B3-A547-508D89C8622F}" srcOrd="5" destOrd="0" presId="urn:microsoft.com/office/officeart/2018/5/layout/IconCircleLabelList"/>
    <dgm:cxn modelId="{1AC9A61E-B806-8C47-9CC3-87CA5089C9D4}" type="presParOf" srcId="{CF8B4A3C-42DA-4E43-8092-29C7713CC986}" destId="{1CFCB5EF-6776-4C87-A1D5-2C6F6F152034}" srcOrd="6" destOrd="0" presId="urn:microsoft.com/office/officeart/2018/5/layout/IconCircleLabelList"/>
    <dgm:cxn modelId="{4ADB48F1-4FFA-F64C-B3CD-70F0C85532BC}" type="presParOf" srcId="{1CFCB5EF-6776-4C87-A1D5-2C6F6F152034}" destId="{606681F0-79EB-46B7-9CCA-E6279CA2F5ED}" srcOrd="0" destOrd="0" presId="urn:microsoft.com/office/officeart/2018/5/layout/IconCircleLabelList"/>
    <dgm:cxn modelId="{D4491C48-FC00-AD4D-A21E-5427812FE6CD}" type="presParOf" srcId="{1CFCB5EF-6776-4C87-A1D5-2C6F6F152034}" destId="{A5A9F3F1-A82A-49F9-AB2D-FB76F57EAB69}" srcOrd="1" destOrd="0" presId="urn:microsoft.com/office/officeart/2018/5/layout/IconCircleLabelList"/>
    <dgm:cxn modelId="{205B5251-6329-E74B-8FFB-E27EA9C7D4D1}" type="presParOf" srcId="{1CFCB5EF-6776-4C87-A1D5-2C6F6F152034}" destId="{9AB586DC-0027-4845-9866-F6052CF0855A}" srcOrd="2" destOrd="0" presId="urn:microsoft.com/office/officeart/2018/5/layout/IconCircleLabelList"/>
    <dgm:cxn modelId="{85150981-4831-7947-9B3A-E67FCECC812A}" type="presParOf" srcId="{1CFCB5EF-6776-4C87-A1D5-2C6F6F152034}" destId="{4764EA19-D4EF-43B7-97A7-60F568261608}" srcOrd="3" destOrd="0" presId="urn:microsoft.com/office/officeart/2018/5/layout/IconCircleLabelList"/>
    <dgm:cxn modelId="{F4E410D6-FC6E-7042-A977-0A6784352842}" type="presParOf" srcId="{CF8B4A3C-42DA-4E43-8092-29C7713CC986}" destId="{E9622AFB-F7CF-4D8B-8E1D-74B3713390DB}" srcOrd="7" destOrd="0" presId="urn:microsoft.com/office/officeart/2018/5/layout/IconCircleLabelList"/>
    <dgm:cxn modelId="{E0D02069-8F52-5744-95C5-8B6A5A31B839}" type="presParOf" srcId="{CF8B4A3C-42DA-4E43-8092-29C7713CC986}" destId="{A1C5F4EE-9AC4-4180-88E0-DC518E2FBD76}" srcOrd="8" destOrd="0" presId="urn:microsoft.com/office/officeart/2018/5/layout/IconCircleLabelList"/>
    <dgm:cxn modelId="{00439DE8-2833-3147-AB42-822CAAF06E0B}" type="presParOf" srcId="{A1C5F4EE-9AC4-4180-88E0-DC518E2FBD76}" destId="{26A3B430-84E4-4D11-B520-45DC1020BAA2}" srcOrd="0" destOrd="0" presId="urn:microsoft.com/office/officeart/2018/5/layout/IconCircleLabelList"/>
    <dgm:cxn modelId="{8000496E-5129-CE42-8D3E-9C7A32DBEA5E}" type="presParOf" srcId="{A1C5F4EE-9AC4-4180-88E0-DC518E2FBD76}" destId="{E6D27039-D732-43A5-ABFE-22C18506F57B}" srcOrd="1" destOrd="0" presId="urn:microsoft.com/office/officeart/2018/5/layout/IconCircleLabelList"/>
    <dgm:cxn modelId="{8E839C2A-A782-E043-A7E1-85B6E7B3BA76}" type="presParOf" srcId="{A1C5F4EE-9AC4-4180-88E0-DC518E2FBD76}" destId="{C1D59160-8641-4E39-AA58-B8633CA5D326}" srcOrd="2" destOrd="0" presId="urn:microsoft.com/office/officeart/2018/5/layout/IconCircleLabelList"/>
    <dgm:cxn modelId="{7A20C898-B406-8D4F-803D-4D509182FAE1}" type="presParOf" srcId="{A1C5F4EE-9AC4-4180-88E0-DC518E2FBD76}" destId="{B37CFF3F-7B06-4BE6-B26D-703165B027C8}" srcOrd="3" destOrd="0" presId="urn:microsoft.com/office/officeart/2018/5/layout/IconCircleLabelList"/>
    <dgm:cxn modelId="{994EB002-2438-0643-9879-3BF44279DF48}" type="presParOf" srcId="{CF8B4A3C-42DA-4E43-8092-29C7713CC986}" destId="{2A2EDDF0-9A4F-4C38-B840-AF1750DDF040}" srcOrd="9" destOrd="0" presId="urn:microsoft.com/office/officeart/2018/5/layout/IconCircleLabelList"/>
    <dgm:cxn modelId="{EB744887-54B6-3747-A36B-D586F225985D}" type="presParOf" srcId="{CF8B4A3C-42DA-4E43-8092-29C7713CC986}" destId="{E19CDB90-E68A-44C9-A89F-F2F2BBA0D7D2}" srcOrd="10" destOrd="0" presId="urn:microsoft.com/office/officeart/2018/5/layout/IconCircleLabelList"/>
    <dgm:cxn modelId="{577E5B6F-A509-6B41-8F21-461BC2BDB65F}" type="presParOf" srcId="{E19CDB90-E68A-44C9-A89F-F2F2BBA0D7D2}" destId="{9AD27AE1-E382-44FC-A7B7-80503550AC05}" srcOrd="0" destOrd="0" presId="urn:microsoft.com/office/officeart/2018/5/layout/IconCircleLabelList"/>
    <dgm:cxn modelId="{AC197D21-AD45-5D4E-8ED4-D76F3052F755}" type="presParOf" srcId="{E19CDB90-E68A-44C9-A89F-F2F2BBA0D7D2}" destId="{DC724526-2CB2-4909-8366-634E3FABF4FC}" srcOrd="1" destOrd="0" presId="urn:microsoft.com/office/officeart/2018/5/layout/IconCircleLabelList"/>
    <dgm:cxn modelId="{6F69031C-CF3C-8B4C-A637-748CDDC8E1CC}" type="presParOf" srcId="{E19CDB90-E68A-44C9-A89F-F2F2BBA0D7D2}" destId="{31E60C90-7319-402E-AF69-D37C90A9B72C}" srcOrd="2" destOrd="0" presId="urn:microsoft.com/office/officeart/2018/5/layout/IconCircleLabelList"/>
    <dgm:cxn modelId="{5DF4E4B4-FB29-2B44-A613-BF701C851D10}" type="presParOf" srcId="{E19CDB90-E68A-44C9-A89F-F2F2BBA0D7D2}" destId="{FCED1F7E-495D-40CA-949E-8D875ACA0366}" srcOrd="3" destOrd="0" presId="urn:microsoft.com/office/officeart/2018/5/layout/IconCircleLabelList"/>
  </dgm:cxnLst>
  <dgm:bg>
    <a:blipFill>
      <a:blip xmlns:r="http://schemas.openxmlformats.org/officeDocument/2006/relationships" r:embed="rId13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="" xmlns:asvg="http://schemas.microsoft.com/office/drawing/2016/SVG/main" r:embed="rId1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8D9C11-BA59-495D-90C9-FD1E260BD27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CB05A1-03AB-494E-8A27-CA00E3EA889A}">
      <dgm:prSet custT="1"/>
      <dgm:spPr/>
      <dgm:t>
        <a:bodyPr/>
        <a:lstStyle/>
        <a:p>
          <a:r>
            <a:rPr lang="fr-FR" sz="2400" dirty="0"/>
            <a:t>Contrôle continu </a:t>
          </a:r>
        </a:p>
        <a:p>
          <a:r>
            <a:rPr lang="fr-FR" sz="2400" dirty="0"/>
            <a:t>17/20</a:t>
          </a:r>
          <a:endParaRPr lang="en-US" sz="2400" dirty="0"/>
        </a:p>
      </dgm:t>
    </dgm:pt>
    <dgm:pt modelId="{9FA4E572-4B95-466B-870F-6D2CEE42E758}" type="parTrans" cxnId="{415997A8-C4B9-470C-AAFB-DB01E9A83F9B}">
      <dgm:prSet/>
      <dgm:spPr/>
      <dgm:t>
        <a:bodyPr/>
        <a:lstStyle/>
        <a:p>
          <a:endParaRPr lang="en-US" sz="1800"/>
        </a:p>
      </dgm:t>
    </dgm:pt>
    <dgm:pt modelId="{677DA9F8-4AF2-408D-B1B3-CC1CCE1E447A}" type="sibTrans" cxnId="{415997A8-C4B9-470C-AAFB-DB01E9A83F9B}">
      <dgm:prSet/>
      <dgm:spPr/>
      <dgm:t>
        <a:bodyPr/>
        <a:lstStyle/>
        <a:p>
          <a:endParaRPr lang="en-US" sz="1800"/>
        </a:p>
      </dgm:t>
    </dgm:pt>
    <dgm:pt modelId="{E8FEA8C7-E320-46B1-8679-1A886A54C4DC}">
      <dgm:prSet custT="1"/>
      <dgm:spPr>
        <a:solidFill>
          <a:srgbClr val="FF0000"/>
        </a:solidFill>
      </dgm:spPr>
      <dgm:t>
        <a:bodyPr/>
        <a:lstStyle/>
        <a:p>
          <a:r>
            <a:rPr lang="fr-FR" sz="2400" dirty="0"/>
            <a:t>Activité fil rouge </a:t>
          </a:r>
        </a:p>
        <a:p>
          <a:r>
            <a:rPr lang="fr-FR" sz="2400" dirty="0"/>
            <a:t>12,5/20</a:t>
          </a:r>
          <a:endParaRPr lang="en-US" sz="2400" dirty="0"/>
        </a:p>
      </dgm:t>
    </dgm:pt>
    <dgm:pt modelId="{5921CC70-52D1-44C2-A30C-BCBC938FFA11}" type="parTrans" cxnId="{271DBC6C-E248-4DA1-ABEF-3E3275F11A88}">
      <dgm:prSet/>
      <dgm:spPr/>
      <dgm:t>
        <a:bodyPr/>
        <a:lstStyle/>
        <a:p>
          <a:endParaRPr lang="en-US" sz="1800"/>
        </a:p>
      </dgm:t>
    </dgm:pt>
    <dgm:pt modelId="{B395D69A-841A-4CDC-8EC5-34024E1B3648}" type="sibTrans" cxnId="{271DBC6C-E248-4DA1-ABEF-3E3275F11A88}">
      <dgm:prSet/>
      <dgm:spPr/>
      <dgm:t>
        <a:bodyPr/>
        <a:lstStyle/>
        <a:p>
          <a:endParaRPr lang="en-US" sz="1800"/>
        </a:p>
      </dgm:t>
    </dgm:pt>
    <dgm:pt modelId="{9E6DBCA5-07E6-4341-BBA0-A21B2C59BF26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fr-FR" sz="2400" dirty="0"/>
            <a:t>Evaluation finale </a:t>
          </a:r>
        </a:p>
        <a:p>
          <a:r>
            <a:rPr lang="fr-FR" sz="2400" dirty="0"/>
            <a:t>13/20  </a:t>
          </a:r>
          <a:endParaRPr lang="en-US" sz="2400" dirty="0"/>
        </a:p>
      </dgm:t>
    </dgm:pt>
    <dgm:pt modelId="{5395CAC7-B429-4743-AA4E-027F45FA40E6}" type="parTrans" cxnId="{BC86EC70-556C-447F-8287-3182D2BC073F}">
      <dgm:prSet/>
      <dgm:spPr/>
      <dgm:t>
        <a:bodyPr/>
        <a:lstStyle/>
        <a:p>
          <a:endParaRPr lang="en-US" sz="1800"/>
        </a:p>
      </dgm:t>
    </dgm:pt>
    <dgm:pt modelId="{1EFCFAF9-8BB1-4F81-B2BB-26944BBED81E}" type="sibTrans" cxnId="{BC86EC70-556C-447F-8287-3182D2BC073F}">
      <dgm:prSet/>
      <dgm:spPr/>
      <dgm:t>
        <a:bodyPr/>
        <a:lstStyle/>
        <a:p>
          <a:endParaRPr lang="en-US" sz="1800"/>
        </a:p>
      </dgm:t>
    </dgm:pt>
    <dgm:pt modelId="{ABFABE9F-9844-452E-BD67-049E1891E384}">
      <dgm:prSet custT="1"/>
      <dgm:spPr>
        <a:solidFill>
          <a:srgbClr val="D99D67"/>
        </a:solidFill>
        <a:ln>
          <a:solidFill>
            <a:srgbClr val="D99D67"/>
          </a:solidFill>
        </a:ln>
      </dgm:spPr>
      <dgm:t>
        <a:bodyPr/>
        <a:lstStyle/>
        <a:p>
          <a:r>
            <a:rPr lang="fr-FR" sz="2400" dirty="0"/>
            <a:t>QCM d’ouverture</a:t>
          </a:r>
        </a:p>
        <a:p>
          <a:r>
            <a:rPr lang="fr-FR" sz="2400" dirty="0"/>
            <a:t>  10/20</a:t>
          </a:r>
          <a:endParaRPr lang="en-US" sz="2400" dirty="0"/>
        </a:p>
      </dgm:t>
    </dgm:pt>
    <dgm:pt modelId="{F3659363-D799-43F0-A424-5C900357454B}" type="parTrans" cxnId="{1CCACAB2-8647-4F87-87EA-18C3EA728181}">
      <dgm:prSet/>
      <dgm:spPr/>
      <dgm:t>
        <a:bodyPr/>
        <a:lstStyle/>
        <a:p>
          <a:endParaRPr lang="en-US" sz="1800"/>
        </a:p>
      </dgm:t>
    </dgm:pt>
    <dgm:pt modelId="{8234862D-AC12-4D05-BEAB-5571DADAAA67}" type="sibTrans" cxnId="{1CCACAB2-8647-4F87-87EA-18C3EA728181}">
      <dgm:prSet/>
      <dgm:spPr/>
      <dgm:t>
        <a:bodyPr/>
        <a:lstStyle/>
        <a:p>
          <a:endParaRPr lang="en-US" sz="1800"/>
        </a:p>
      </dgm:t>
    </dgm:pt>
    <dgm:pt modelId="{4F62FEE9-0974-4BD0-AE81-7A876AF2B20D}">
      <dgm:prSet custT="1"/>
      <dgm:spPr/>
      <dgm:t>
        <a:bodyPr/>
        <a:lstStyle/>
        <a:p>
          <a:r>
            <a:rPr lang="fr-FR" sz="2400" dirty="0"/>
            <a:t>Une progression, néanmoins un peu décevante, sur les résultats du test final</a:t>
          </a:r>
          <a:endParaRPr lang="en-US" sz="2400" dirty="0"/>
        </a:p>
      </dgm:t>
    </dgm:pt>
    <dgm:pt modelId="{E4A66112-7588-4379-9A07-8270CE7D5336}" type="parTrans" cxnId="{10F9BD2F-2A92-4B9D-A700-789A0900C7FC}">
      <dgm:prSet/>
      <dgm:spPr/>
      <dgm:t>
        <a:bodyPr/>
        <a:lstStyle/>
        <a:p>
          <a:endParaRPr lang="en-US" sz="1800"/>
        </a:p>
      </dgm:t>
    </dgm:pt>
    <dgm:pt modelId="{A2F2DF5E-2526-4CEC-BC7C-D53CA1C8D42A}" type="sibTrans" cxnId="{10F9BD2F-2A92-4B9D-A700-789A0900C7FC}">
      <dgm:prSet/>
      <dgm:spPr/>
      <dgm:t>
        <a:bodyPr/>
        <a:lstStyle/>
        <a:p>
          <a:endParaRPr lang="en-US" sz="1800"/>
        </a:p>
      </dgm:t>
    </dgm:pt>
    <dgm:pt modelId="{86CEAFEE-655F-0D40-953B-CBC2F97CE934}" type="pres">
      <dgm:prSet presAssocID="{508D9C11-BA59-495D-90C9-FD1E260BD2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786289-B8F0-B043-9960-FEE89777CDB8}" type="pres">
      <dgm:prSet presAssocID="{B8CB05A1-03AB-494E-8A27-CA00E3EA889A}" presName="node" presStyleLbl="node1" presStyleIdx="0" presStyleCnt="5" custScaleX="70175" custScaleY="139516" custLinFactNeighborX="72892" custLinFactNeighborY="-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803FE45-0FF8-D44E-9134-50485AF8788F}" type="pres">
      <dgm:prSet presAssocID="{677DA9F8-4AF2-408D-B1B3-CC1CCE1E447A}" presName="sibTrans" presStyleCnt="0"/>
      <dgm:spPr/>
    </dgm:pt>
    <dgm:pt modelId="{7FAEF2C8-726C-EB41-899A-2F5520D3CD53}" type="pres">
      <dgm:prSet presAssocID="{E8FEA8C7-E320-46B1-8679-1A886A54C4DC}" presName="node" presStyleLbl="node1" presStyleIdx="1" presStyleCnt="5" custScaleX="65560" custScaleY="138220" custLinFactNeighborX="83503" custLinFactNeighborY="-298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993F3-11DC-CC44-97DA-74A828EB77A7}" type="pres">
      <dgm:prSet presAssocID="{B395D69A-841A-4CDC-8EC5-34024E1B3648}" presName="sibTrans" presStyleCnt="0"/>
      <dgm:spPr/>
    </dgm:pt>
    <dgm:pt modelId="{8CE5BC6B-22DF-774D-94DE-1051E4194F1C}" type="pres">
      <dgm:prSet presAssocID="{9E6DBCA5-07E6-4341-BBA0-A21B2C59BF26}" presName="node" presStyleLbl="node1" presStyleIdx="2" presStyleCnt="5" custScaleX="70698" custScaleY="136610" custLinFactX="100000" custLinFactNeighborX="120263" custLinFactNeighborY="-824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BB6714-E8A8-4941-8472-72530BE6FB3B}" type="pres">
      <dgm:prSet presAssocID="{1EFCFAF9-8BB1-4F81-B2BB-26944BBED81E}" presName="sibTrans" presStyleCnt="0"/>
      <dgm:spPr/>
    </dgm:pt>
    <dgm:pt modelId="{C7AE6E70-9F66-FB4B-BE4A-ABFBD958AD47}" type="pres">
      <dgm:prSet presAssocID="{ABFABE9F-9844-452E-BD67-049E1891E384}" presName="node" presStyleLbl="node1" presStyleIdx="3" presStyleCnt="5" custScaleX="71156" custScaleY="137786" custLinFactX="-100000" custLinFactNeighborX="-157192" custLinFactNeighborY="-76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E2A84F-76EE-3F49-A1F4-F6770412D0CB}" type="pres">
      <dgm:prSet presAssocID="{8234862D-AC12-4D05-BEAB-5571DADAAA67}" presName="sibTrans" presStyleCnt="0"/>
      <dgm:spPr/>
    </dgm:pt>
    <dgm:pt modelId="{0B6C1E1E-CC6C-924F-A613-910E312433CD}" type="pres">
      <dgm:prSet presAssocID="{4F62FEE9-0974-4BD0-AE81-7A876AF2B20D}" presName="node" presStyleLbl="node1" presStyleIdx="4" presStyleCnt="5" custLinFactNeighborX="740" custLinFactNeighborY="-36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33EEA0D-45A0-9F43-8A31-6E0148A007B5}" type="presOf" srcId="{ABFABE9F-9844-452E-BD67-049E1891E384}" destId="{C7AE6E70-9F66-FB4B-BE4A-ABFBD958AD47}" srcOrd="0" destOrd="0" presId="urn:microsoft.com/office/officeart/2005/8/layout/default"/>
    <dgm:cxn modelId="{271DBC6C-E248-4DA1-ABEF-3E3275F11A88}" srcId="{508D9C11-BA59-495D-90C9-FD1E260BD270}" destId="{E8FEA8C7-E320-46B1-8679-1A886A54C4DC}" srcOrd="1" destOrd="0" parTransId="{5921CC70-52D1-44C2-A30C-BCBC938FFA11}" sibTransId="{B395D69A-841A-4CDC-8EC5-34024E1B3648}"/>
    <dgm:cxn modelId="{0A37772A-3592-944A-940A-E7FFA93B4168}" type="presOf" srcId="{4F62FEE9-0974-4BD0-AE81-7A876AF2B20D}" destId="{0B6C1E1E-CC6C-924F-A613-910E312433CD}" srcOrd="0" destOrd="0" presId="urn:microsoft.com/office/officeart/2005/8/layout/default"/>
    <dgm:cxn modelId="{415997A8-C4B9-470C-AAFB-DB01E9A83F9B}" srcId="{508D9C11-BA59-495D-90C9-FD1E260BD270}" destId="{B8CB05A1-03AB-494E-8A27-CA00E3EA889A}" srcOrd="0" destOrd="0" parTransId="{9FA4E572-4B95-466B-870F-6D2CEE42E758}" sibTransId="{677DA9F8-4AF2-408D-B1B3-CC1CCE1E447A}"/>
    <dgm:cxn modelId="{BC86EC70-556C-447F-8287-3182D2BC073F}" srcId="{508D9C11-BA59-495D-90C9-FD1E260BD270}" destId="{9E6DBCA5-07E6-4341-BBA0-A21B2C59BF26}" srcOrd="2" destOrd="0" parTransId="{5395CAC7-B429-4743-AA4E-027F45FA40E6}" sibTransId="{1EFCFAF9-8BB1-4F81-B2BB-26944BBED81E}"/>
    <dgm:cxn modelId="{88355484-2701-4740-9339-A10D9F461C0A}" type="presOf" srcId="{9E6DBCA5-07E6-4341-BBA0-A21B2C59BF26}" destId="{8CE5BC6B-22DF-774D-94DE-1051E4194F1C}" srcOrd="0" destOrd="0" presId="urn:microsoft.com/office/officeart/2005/8/layout/default"/>
    <dgm:cxn modelId="{334491C6-4CD1-934A-B133-131245B8EE66}" type="presOf" srcId="{B8CB05A1-03AB-494E-8A27-CA00E3EA889A}" destId="{A3786289-B8F0-B043-9960-FEE89777CDB8}" srcOrd="0" destOrd="0" presId="urn:microsoft.com/office/officeart/2005/8/layout/default"/>
    <dgm:cxn modelId="{10F9BD2F-2A92-4B9D-A700-789A0900C7FC}" srcId="{508D9C11-BA59-495D-90C9-FD1E260BD270}" destId="{4F62FEE9-0974-4BD0-AE81-7A876AF2B20D}" srcOrd="4" destOrd="0" parTransId="{E4A66112-7588-4379-9A07-8270CE7D5336}" sibTransId="{A2F2DF5E-2526-4CEC-BC7C-D53CA1C8D42A}"/>
    <dgm:cxn modelId="{1CCACAB2-8647-4F87-87EA-18C3EA728181}" srcId="{508D9C11-BA59-495D-90C9-FD1E260BD270}" destId="{ABFABE9F-9844-452E-BD67-049E1891E384}" srcOrd="3" destOrd="0" parTransId="{F3659363-D799-43F0-A424-5C900357454B}" sibTransId="{8234862D-AC12-4D05-BEAB-5571DADAAA67}"/>
    <dgm:cxn modelId="{0643D448-CFFA-044C-973C-1FFE4C61A553}" type="presOf" srcId="{508D9C11-BA59-495D-90C9-FD1E260BD270}" destId="{86CEAFEE-655F-0D40-953B-CBC2F97CE934}" srcOrd="0" destOrd="0" presId="urn:microsoft.com/office/officeart/2005/8/layout/default"/>
    <dgm:cxn modelId="{80A96063-FBAE-184C-9BCA-4FCDA65DD193}" type="presOf" srcId="{E8FEA8C7-E320-46B1-8679-1A886A54C4DC}" destId="{7FAEF2C8-726C-EB41-899A-2F5520D3CD53}" srcOrd="0" destOrd="0" presId="urn:microsoft.com/office/officeart/2005/8/layout/default"/>
    <dgm:cxn modelId="{0D3C8A7C-844D-8C49-9CD9-7F5659EC482B}" type="presParOf" srcId="{86CEAFEE-655F-0D40-953B-CBC2F97CE934}" destId="{A3786289-B8F0-B043-9960-FEE89777CDB8}" srcOrd="0" destOrd="0" presId="urn:microsoft.com/office/officeart/2005/8/layout/default"/>
    <dgm:cxn modelId="{B97CF85C-0EE0-EF4B-8CA9-586DCA129721}" type="presParOf" srcId="{86CEAFEE-655F-0D40-953B-CBC2F97CE934}" destId="{B803FE45-0FF8-D44E-9134-50485AF8788F}" srcOrd="1" destOrd="0" presId="urn:microsoft.com/office/officeart/2005/8/layout/default"/>
    <dgm:cxn modelId="{3D4E1BE8-0A91-0645-985B-169B3C8525E0}" type="presParOf" srcId="{86CEAFEE-655F-0D40-953B-CBC2F97CE934}" destId="{7FAEF2C8-726C-EB41-899A-2F5520D3CD53}" srcOrd="2" destOrd="0" presId="urn:microsoft.com/office/officeart/2005/8/layout/default"/>
    <dgm:cxn modelId="{08B37822-5B73-5A42-8862-90036FE2F6E8}" type="presParOf" srcId="{86CEAFEE-655F-0D40-953B-CBC2F97CE934}" destId="{7C2993F3-11DC-CC44-97DA-74A828EB77A7}" srcOrd="3" destOrd="0" presId="urn:microsoft.com/office/officeart/2005/8/layout/default"/>
    <dgm:cxn modelId="{1C99AF35-AF74-9B42-B891-1408EF248D13}" type="presParOf" srcId="{86CEAFEE-655F-0D40-953B-CBC2F97CE934}" destId="{8CE5BC6B-22DF-774D-94DE-1051E4194F1C}" srcOrd="4" destOrd="0" presId="urn:microsoft.com/office/officeart/2005/8/layout/default"/>
    <dgm:cxn modelId="{3D1CD795-BFB8-864F-A9E7-6354671E98EE}" type="presParOf" srcId="{86CEAFEE-655F-0D40-953B-CBC2F97CE934}" destId="{E2BB6714-E8A8-4941-8472-72530BE6FB3B}" srcOrd="5" destOrd="0" presId="urn:microsoft.com/office/officeart/2005/8/layout/default"/>
    <dgm:cxn modelId="{DA62E66D-C504-4241-81F1-B1E419B9C2BA}" type="presParOf" srcId="{86CEAFEE-655F-0D40-953B-CBC2F97CE934}" destId="{C7AE6E70-9F66-FB4B-BE4A-ABFBD958AD47}" srcOrd="6" destOrd="0" presId="urn:microsoft.com/office/officeart/2005/8/layout/default"/>
    <dgm:cxn modelId="{A4CBCFC9-26B0-1149-8796-C288475092C5}" type="presParOf" srcId="{86CEAFEE-655F-0D40-953B-CBC2F97CE934}" destId="{80E2A84F-76EE-3F49-A1F4-F6770412D0CB}" srcOrd="7" destOrd="0" presId="urn:microsoft.com/office/officeart/2005/8/layout/default"/>
    <dgm:cxn modelId="{133B5E1B-7E8E-714C-95D8-1325E3FFF905}" type="presParOf" srcId="{86CEAFEE-655F-0D40-953B-CBC2F97CE934}" destId="{0B6C1E1E-CC6C-924F-A613-910E312433C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874647-C87A-47E6-AC06-4C5375F8C6C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E0812ED-FAD6-4F0F-8E88-011CB5A4B9C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dirty="0"/>
            <a:t>Produire quelques vidéos supplémentaires pour « réduire » le contenu textuel considéré parfois comme trop long ?</a:t>
          </a:r>
          <a:endParaRPr lang="en-US" sz="2000" dirty="0"/>
        </a:p>
      </dgm:t>
    </dgm:pt>
    <dgm:pt modelId="{A925BE20-E59A-4189-A257-A14053647E49}" type="parTrans" cxnId="{3148C5DE-1279-4600-BA25-5FF5FE16122E}">
      <dgm:prSet/>
      <dgm:spPr/>
      <dgm:t>
        <a:bodyPr/>
        <a:lstStyle/>
        <a:p>
          <a:endParaRPr lang="en-US" sz="2000"/>
        </a:p>
      </dgm:t>
    </dgm:pt>
    <dgm:pt modelId="{BDE37C77-8A2F-4F2D-A49A-8D1A8F66E843}" type="sibTrans" cxnId="{3148C5DE-1279-4600-BA25-5FF5FE16122E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DE8D0CB-49E0-43AE-804E-6CD914DC13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dirty="0"/>
            <a:t>Insérer le fichier texte des scripts des vidéos (notamment pour les révisions ou en cas de problème technique de lecture des vidéos) ?</a:t>
          </a:r>
          <a:endParaRPr lang="en-US" sz="2000" dirty="0"/>
        </a:p>
      </dgm:t>
    </dgm:pt>
    <dgm:pt modelId="{F71FDB3E-3963-495F-AB56-5B4993CC68AD}" type="parTrans" cxnId="{277826C1-DF10-4A19-82CC-AD4207483C7E}">
      <dgm:prSet/>
      <dgm:spPr/>
      <dgm:t>
        <a:bodyPr/>
        <a:lstStyle/>
        <a:p>
          <a:endParaRPr lang="en-US" sz="2000"/>
        </a:p>
      </dgm:t>
    </dgm:pt>
    <dgm:pt modelId="{C9D26380-F430-4CE9-A80F-9A6DC63196CB}" type="sibTrans" cxnId="{277826C1-DF10-4A19-82CC-AD4207483C7E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DAE4A378-1EF7-4477-9AC2-8878434F7C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/>
            <a:t>Fiches de synthèse de chaque UE ?</a:t>
          </a:r>
          <a:endParaRPr lang="en-US" sz="2000"/>
        </a:p>
      </dgm:t>
    </dgm:pt>
    <dgm:pt modelId="{6ADD8B4E-9E66-4A2C-95B5-08E7B1280EC0}" type="parTrans" cxnId="{3F062A77-D5B7-45BA-940D-0E5F41E93766}">
      <dgm:prSet/>
      <dgm:spPr/>
      <dgm:t>
        <a:bodyPr/>
        <a:lstStyle/>
        <a:p>
          <a:endParaRPr lang="en-US" sz="2000"/>
        </a:p>
      </dgm:t>
    </dgm:pt>
    <dgm:pt modelId="{6C614F1A-3CA2-49DD-AE46-D01A2647AF40}" type="sibTrans" cxnId="{3F062A77-D5B7-45BA-940D-0E5F41E93766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860D50F6-47FE-49E5-AB9D-7131B421AE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/>
            <a:t>Possibilité d'effectuer le SPOC sur smartphone (application Moodle Mobile sur smartphone) ?</a:t>
          </a:r>
          <a:endParaRPr lang="en-US" sz="2000"/>
        </a:p>
      </dgm:t>
    </dgm:pt>
    <dgm:pt modelId="{069931E8-D0DC-4476-B724-9D361DFBB7CD}" type="parTrans" cxnId="{B32E4A78-110E-46AC-872A-AC941A8D01BD}">
      <dgm:prSet/>
      <dgm:spPr/>
      <dgm:t>
        <a:bodyPr/>
        <a:lstStyle/>
        <a:p>
          <a:endParaRPr lang="en-US" sz="2000"/>
        </a:p>
      </dgm:t>
    </dgm:pt>
    <dgm:pt modelId="{0DF66F93-A744-46E3-B863-15FB21D3F830}" type="sibTrans" cxnId="{B32E4A78-110E-46AC-872A-AC941A8D01BD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E614695A-B098-4922-9BB2-79E98F5E86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/>
            <a:t>Nécessaire mise à jour constante du SPOC (évolution des statistiques, du cadre juridique…) </a:t>
          </a:r>
          <a:endParaRPr lang="en-US" sz="2000"/>
        </a:p>
      </dgm:t>
    </dgm:pt>
    <dgm:pt modelId="{7062B88B-254B-4D36-9C83-F3806BCC73C7}" type="parTrans" cxnId="{722F7856-FF56-4F7A-8741-BAE767A99217}">
      <dgm:prSet/>
      <dgm:spPr/>
      <dgm:t>
        <a:bodyPr/>
        <a:lstStyle/>
        <a:p>
          <a:endParaRPr lang="en-US" sz="2000"/>
        </a:p>
      </dgm:t>
    </dgm:pt>
    <dgm:pt modelId="{A4E8920C-3F8B-48BD-9D54-5EBB0BCA7EA3}" type="sibTrans" cxnId="{722F7856-FF56-4F7A-8741-BAE767A99217}">
      <dgm:prSet/>
      <dgm:spPr/>
      <dgm:t>
        <a:bodyPr/>
        <a:lstStyle/>
        <a:p>
          <a:endParaRPr lang="en-US" sz="2000"/>
        </a:p>
      </dgm:t>
    </dgm:pt>
    <dgm:pt modelId="{43250B50-CF43-407D-BFA3-3EF2DB25D79F}" type="pres">
      <dgm:prSet presAssocID="{1A874647-C87A-47E6-AC06-4C5375F8C6C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8D91A14-FF80-495A-AC70-5FF2098DA7AE}" type="pres">
      <dgm:prSet presAssocID="{EE0812ED-FAD6-4F0F-8E88-011CB5A4B9CE}" presName="compNode" presStyleCnt="0"/>
      <dgm:spPr/>
    </dgm:pt>
    <dgm:pt modelId="{46294CB3-007A-47CA-8303-51019CD0286F}" type="pres">
      <dgm:prSet presAssocID="{EE0812ED-FAD6-4F0F-8E88-011CB5A4B9CE}" presName="bgRect" presStyleLbl="bgShp" presStyleIdx="0" presStyleCnt="5"/>
      <dgm:spPr/>
    </dgm:pt>
    <dgm:pt modelId="{E93A4394-A761-485C-BAFD-B034138843EC}" type="pres">
      <dgm:prSet presAssocID="{EE0812ED-FAD6-4F0F-8E88-011CB5A4B9C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extLst/>
    </dgm:pt>
    <dgm:pt modelId="{21E16A6A-ADC4-46D9-B48C-48C1358CAB37}" type="pres">
      <dgm:prSet presAssocID="{EE0812ED-FAD6-4F0F-8E88-011CB5A4B9CE}" presName="spaceRect" presStyleCnt="0"/>
      <dgm:spPr/>
    </dgm:pt>
    <dgm:pt modelId="{F1FA9B8B-56F2-4B5E-A072-CB2786050224}" type="pres">
      <dgm:prSet presAssocID="{EE0812ED-FAD6-4F0F-8E88-011CB5A4B9CE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886E30C0-944F-4197-9D80-DFC536EBDF9B}" type="pres">
      <dgm:prSet presAssocID="{BDE37C77-8A2F-4F2D-A49A-8D1A8F66E843}" presName="sibTrans" presStyleCnt="0"/>
      <dgm:spPr/>
    </dgm:pt>
    <dgm:pt modelId="{D455807B-1828-48C5-8E81-6E452746EE92}" type="pres">
      <dgm:prSet presAssocID="{7DE8D0CB-49E0-43AE-804E-6CD914DC13DE}" presName="compNode" presStyleCnt="0"/>
      <dgm:spPr/>
    </dgm:pt>
    <dgm:pt modelId="{998FCA0B-4915-4690-924B-F46BAD06CAFF}" type="pres">
      <dgm:prSet presAssocID="{7DE8D0CB-49E0-43AE-804E-6CD914DC13DE}" presName="bgRect" presStyleLbl="bgShp" presStyleIdx="1" presStyleCnt="5"/>
      <dgm:spPr/>
    </dgm:pt>
    <dgm:pt modelId="{F3B2A5D9-6473-4941-9A4A-FC5984A9B3A1}" type="pres">
      <dgm:prSet presAssocID="{7DE8D0CB-49E0-43AE-804E-6CD914DC13D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/>
    </dgm:pt>
    <dgm:pt modelId="{55D48627-505B-40FF-BCAC-9DAFD15E832D}" type="pres">
      <dgm:prSet presAssocID="{7DE8D0CB-49E0-43AE-804E-6CD914DC13DE}" presName="spaceRect" presStyleCnt="0"/>
      <dgm:spPr/>
    </dgm:pt>
    <dgm:pt modelId="{AE6511B9-D124-45D9-9DA8-0D83AB189276}" type="pres">
      <dgm:prSet presAssocID="{7DE8D0CB-49E0-43AE-804E-6CD914DC13DE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C2664E52-867D-4F0A-B9C3-5BD607B2D1B0}" type="pres">
      <dgm:prSet presAssocID="{C9D26380-F430-4CE9-A80F-9A6DC63196CB}" presName="sibTrans" presStyleCnt="0"/>
      <dgm:spPr/>
    </dgm:pt>
    <dgm:pt modelId="{7E261E68-4FF5-4DDB-AC8E-17F26915FE55}" type="pres">
      <dgm:prSet presAssocID="{DAE4A378-1EF7-4477-9AC2-8878434F7C31}" presName="compNode" presStyleCnt="0"/>
      <dgm:spPr/>
    </dgm:pt>
    <dgm:pt modelId="{91EFFE22-0DA1-4854-8733-E16B043ABEAD}" type="pres">
      <dgm:prSet presAssocID="{DAE4A378-1EF7-4477-9AC2-8878434F7C31}" presName="bgRect" presStyleLbl="bgShp" presStyleIdx="2" presStyleCnt="5"/>
      <dgm:spPr/>
    </dgm:pt>
    <dgm:pt modelId="{CDB8E9FD-2269-439E-87CF-98CC6A692491}" type="pres">
      <dgm:prSet presAssocID="{DAE4A378-1EF7-4477-9AC2-8878434F7C31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/>
    </dgm:pt>
    <dgm:pt modelId="{8082CCBA-AF97-42F6-B88C-BA01ADB889FF}" type="pres">
      <dgm:prSet presAssocID="{DAE4A378-1EF7-4477-9AC2-8878434F7C31}" presName="spaceRect" presStyleCnt="0"/>
      <dgm:spPr/>
    </dgm:pt>
    <dgm:pt modelId="{50AF31FA-D780-451B-BF8F-E3D8774653DF}" type="pres">
      <dgm:prSet presAssocID="{DAE4A378-1EF7-4477-9AC2-8878434F7C31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2F3ECF28-BAEE-413B-A581-D6F9DD4CD0E6}" type="pres">
      <dgm:prSet presAssocID="{6C614F1A-3CA2-49DD-AE46-D01A2647AF40}" presName="sibTrans" presStyleCnt="0"/>
      <dgm:spPr/>
    </dgm:pt>
    <dgm:pt modelId="{F420A185-4664-489B-8302-7372492D1B9C}" type="pres">
      <dgm:prSet presAssocID="{860D50F6-47FE-49E5-AB9D-7131B421AEB8}" presName="compNode" presStyleCnt="0"/>
      <dgm:spPr/>
    </dgm:pt>
    <dgm:pt modelId="{B46755D4-6969-4525-92B6-FF2E9678C358}" type="pres">
      <dgm:prSet presAssocID="{860D50F6-47FE-49E5-AB9D-7131B421AEB8}" presName="bgRect" presStyleLbl="bgShp" presStyleIdx="3" presStyleCnt="5"/>
      <dgm:spPr/>
    </dgm:pt>
    <dgm:pt modelId="{6C2366F2-24B7-4558-B191-81CD34851811}" type="pres">
      <dgm:prSet presAssocID="{860D50F6-47FE-49E5-AB9D-7131B421AEB8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933BE7E-8EFA-4318-B4F6-78A21BF463AC}" type="pres">
      <dgm:prSet presAssocID="{860D50F6-47FE-49E5-AB9D-7131B421AEB8}" presName="spaceRect" presStyleCnt="0"/>
      <dgm:spPr/>
    </dgm:pt>
    <dgm:pt modelId="{CD38F8D4-8892-4071-80F0-0901DFD5105B}" type="pres">
      <dgm:prSet presAssocID="{860D50F6-47FE-49E5-AB9D-7131B421AEB8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BFFC266C-A968-45B8-902D-49D8C68FB3E4}" type="pres">
      <dgm:prSet presAssocID="{0DF66F93-A744-46E3-B863-15FB21D3F830}" presName="sibTrans" presStyleCnt="0"/>
      <dgm:spPr/>
    </dgm:pt>
    <dgm:pt modelId="{2C8D1821-7A68-41F6-8F12-F02C0882BF99}" type="pres">
      <dgm:prSet presAssocID="{E614695A-B098-4922-9BB2-79E98F5E865E}" presName="compNode" presStyleCnt="0"/>
      <dgm:spPr/>
    </dgm:pt>
    <dgm:pt modelId="{4E00528B-6578-4D62-AE54-7206CF032136}" type="pres">
      <dgm:prSet presAssocID="{E614695A-B098-4922-9BB2-79E98F5E865E}" presName="bgRect" presStyleLbl="bgShp" presStyleIdx="4" presStyleCnt="5"/>
      <dgm:spPr/>
    </dgm:pt>
    <dgm:pt modelId="{8E78F29A-4164-4A78-AEC8-3F9FC6346482}" type="pres">
      <dgm:prSet presAssocID="{E614695A-B098-4922-9BB2-79E98F5E865E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D3844F2-6E4D-4D16-A667-3C5BC701D175}" type="pres">
      <dgm:prSet presAssocID="{E614695A-B098-4922-9BB2-79E98F5E865E}" presName="spaceRect" presStyleCnt="0"/>
      <dgm:spPr/>
    </dgm:pt>
    <dgm:pt modelId="{BD65DEAE-76A8-4A3A-95EC-53911D81F66B}" type="pres">
      <dgm:prSet presAssocID="{E614695A-B098-4922-9BB2-79E98F5E865E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722F7856-FF56-4F7A-8741-BAE767A99217}" srcId="{1A874647-C87A-47E6-AC06-4C5375F8C6CD}" destId="{E614695A-B098-4922-9BB2-79E98F5E865E}" srcOrd="4" destOrd="0" parTransId="{7062B88B-254B-4D36-9C83-F3806BCC73C7}" sibTransId="{A4E8920C-3F8B-48BD-9D54-5EBB0BCA7EA3}"/>
    <dgm:cxn modelId="{3148C5DE-1279-4600-BA25-5FF5FE16122E}" srcId="{1A874647-C87A-47E6-AC06-4C5375F8C6CD}" destId="{EE0812ED-FAD6-4F0F-8E88-011CB5A4B9CE}" srcOrd="0" destOrd="0" parTransId="{A925BE20-E59A-4189-A257-A14053647E49}" sibTransId="{BDE37C77-8A2F-4F2D-A49A-8D1A8F66E843}"/>
    <dgm:cxn modelId="{404C0DA2-89AF-AF41-A274-990607AB8C3A}" type="presOf" srcId="{E614695A-B098-4922-9BB2-79E98F5E865E}" destId="{BD65DEAE-76A8-4A3A-95EC-53911D81F66B}" srcOrd="0" destOrd="0" presId="urn:microsoft.com/office/officeart/2018/2/layout/IconVerticalSolidList"/>
    <dgm:cxn modelId="{DE33849C-C0F4-CE41-A22C-AE205ED69757}" type="presOf" srcId="{1A874647-C87A-47E6-AC06-4C5375F8C6CD}" destId="{43250B50-CF43-407D-BFA3-3EF2DB25D79F}" srcOrd="0" destOrd="0" presId="urn:microsoft.com/office/officeart/2018/2/layout/IconVerticalSolidList"/>
    <dgm:cxn modelId="{277826C1-DF10-4A19-82CC-AD4207483C7E}" srcId="{1A874647-C87A-47E6-AC06-4C5375F8C6CD}" destId="{7DE8D0CB-49E0-43AE-804E-6CD914DC13DE}" srcOrd="1" destOrd="0" parTransId="{F71FDB3E-3963-495F-AB56-5B4993CC68AD}" sibTransId="{C9D26380-F430-4CE9-A80F-9A6DC63196CB}"/>
    <dgm:cxn modelId="{B32E4A78-110E-46AC-872A-AC941A8D01BD}" srcId="{1A874647-C87A-47E6-AC06-4C5375F8C6CD}" destId="{860D50F6-47FE-49E5-AB9D-7131B421AEB8}" srcOrd="3" destOrd="0" parTransId="{069931E8-D0DC-4476-B724-9D361DFBB7CD}" sibTransId="{0DF66F93-A744-46E3-B863-15FB21D3F830}"/>
    <dgm:cxn modelId="{7F4D038C-3449-6640-A6F8-FAD37A624886}" type="presOf" srcId="{DAE4A378-1EF7-4477-9AC2-8878434F7C31}" destId="{50AF31FA-D780-451B-BF8F-E3D8774653DF}" srcOrd="0" destOrd="0" presId="urn:microsoft.com/office/officeart/2018/2/layout/IconVerticalSolidList"/>
    <dgm:cxn modelId="{E2674B66-5033-D744-AD0F-040C1DFC750A}" type="presOf" srcId="{860D50F6-47FE-49E5-AB9D-7131B421AEB8}" destId="{CD38F8D4-8892-4071-80F0-0901DFD5105B}" srcOrd="0" destOrd="0" presId="urn:microsoft.com/office/officeart/2018/2/layout/IconVerticalSolidList"/>
    <dgm:cxn modelId="{3F062A77-D5B7-45BA-940D-0E5F41E93766}" srcId="{1A874647-C87A-47E6-AC06-4C5375F8C6CD}" destId="{DAE4A378-1EF7-4477-9AC2-8878434F7C31}" srcOrd="2" destOrd="0" parTransId="{6ADD8B4E-9E66-4A2C-95B5-08E7B1280EC0}" sibTransId="{6C614F1A-3CA2-49DD-AE46-D01A2647AF40}"/>
    <dgm:cxn modelId="{5B2A1D9D-B63B-4F4E-AA0B-FF2211DD24C4}" type="presOf" srcId="{EE0812ED-FAD6-4F0F-8E88-011CB5A4B9CE}" destId="{F1FA9B8B-56F2-4B5E-A072-CB2786050224}" srcOrd="0" destOrd="0" presId="urn:microsoft.com/office/officeart/2018/2/layout/IconVerticalSolidList"/>
    <dgm:cxn modelId="{19CBF719-3998-6241-9696-CD550414C678}" type="presOf" srcId="{7DE8D0CB-49E0-43AE-804E-6CD914DC13DE}" destId="{AE6511B9-D124-45D9-9DA8-0D83AB189276}" srcOrd="0" destOrd="0" presId="urn:microsoft.com/office/officeart/2018/2/layout/IconVerticalSolidList"/>
    <dgm:cxn modelId="{9FBECA49-FDE4-0040-8049-6355B77A61C3}" type="presParOf" srcId="{43250B50-CF43-407D-BFA3-3EF2DB25D79F}" destId="{88D91A14-FF80-495A-AC70-5FF2098DA7AE}" srcOrd="0" destOrd="0" presId="urn:microsoft.com/office/officeart/2018/2/layout/IconVerticalSolidList"/>
    <dgm:cxn modelId="{9286DE6B-4895-EB48-B72A-B28293F93C0F}" type="presParOf" srcId="{88D91A14-FF80-495A-AC70-5FF2098DA7AE}" destId="{46294CB3-007A-47CA-8303-51019CD0286F}" srcOrd="0" destOrd="0" presId="urn:microsoft.com/office/officeart/2018/2/layout/IconVerticalSolidList"/>
    <dgm:cxn modelId="{07DAF413-A43C-6B43-A4A6-1A2D8D0EB302}" type="presParOf" srcId="{88D91A14-FF80-495A-AC70-5FF2098DA7AE}" destId="{E93A4394-A761-485C-BAFD-B034138843EC}" srcOrd="1" destOrd="0" presId="urn:microsoft.com/office/officeart/2018/2/layout/IconVerticalSolidList"/>
    <dgm:cxn modelId="{77760E30-C15C-694B-8B2A-02B22BE5EF44}" type="presParOf" srcId="{88D91A14-FF80-495A-AC70-5FF2098DA7AE}" destId="{21E16A6A-ADC4-46D9-B48C-48C1358CAB37}" srcOrd="2" destOrd="0" presId="urn:microsoft.com/office/officeart/2018/2/layout/IconVerticalSolidList"/>
    <dgm:cxn modelId="{E420E148-2AC9-0A4E-8CE4-45B6DCF0A445}" type="presParOf" srcId="{88D91A14-FF80-495A-AC70-5FF2098DA7AE}" destId="{F1FA9B8B-56F2-4B5E-A072-CB2786050224}" srcOrd="3" destOrd="0" presId="urn:microsoft.com/office/officeart/2018/2/layout/IconVerticalSolidList"/>
    <dgm:cxn modelId="{6499AD13-5C35-4044-9EE2-5F329DA4807C}" type="presParOf" srcId="{43250B50-CF43-407D-BFA3-3EF2DB25D79F}" destId="{886E30C0-944F-4197-9D80-DFC536EBDF9B}" srcOrd="1" destOrd="0" presId="urn:microsoft.com/office/officeart/2018/2/layout/IconVerticalSolidList"/>
    <dgm:cxn modelId="{4FCCD9ED-D39F-384F-8C02-4A4589DB74F9}" type="presParOf" srcId="{43250B50-CF43-407D-BFA3-3EF2DB25D79F}" destId="{D455807B-1828-48C5-8E81-6E452746EE92}" srcOrd="2" destOrd="0" presId="urn:microsoft.com/office/officeart/2018/2/layout/IconVerticalSolidList"/>
    <dgm:cxn modelId="{497851E4-3335-ED4E-9B45-4A84A3D4C12D}" type="presParOf" srcId="{D455807B-1828-48C5-8E81-6E452746EE92}" destId="{998FCA0B-4915-4690-924B-F46BAD06CAFF}" srcOrd="0" destOrd="0" presId="urn:microsoft.com/office/officeart/2018/2/layout/IconVerticalSolidList"/>
    <dgm:cxn modelId="{14D63CED-DC23-BD47-8DD7-4DFBE49C21D5}" type="presParOf" srcId="{D455807B-1828-48C5-8E81-6E452746EE92}" destId="{F3B2A5D9-6473-4941-9A4A-FC5984A9B3A1}" srcOrd="1" destOrd="0" presId="urn:microsoft.com/office/officeart/2018/2/layout/IconVerticalSolidList"/>
    <dgm:cxn modelId="{D9D0054D-37BA-B446-A21B-B6BCE86CD981}" type="presParOf" srcId="{D455807B-1828-48C5-8E81-6E452746EE92}" destId="{55D48627-505B-40FF-BCAC-9DAFD15E832D}" srcOrd="2" destOrd="0" presId="urn:microsoft.com/office/officeart/2018/2/layout/IconVerticalSolidList"/>
    <dgm:cxn modelId="{5D4CF03D-8187-694B-8E7C-3882E83D37CA}" type="presParOf" srcId="{D455807B-1828-48C5-8E81-6E452746EE92}" destId="{AE6511B9-D124-45D9-9DA8-0D83AB189276}" srcOrd="3" destOrd="0" presId="urn:microsoft.com/office/officeart/2018/2/layout/IconVerticalSolidList"/>
    <dgm:cxn modelId="{78EDC3F7-E631-6B45-AC2E-7AE013CE43E2}" type="presParOf" srcId="{43250B50-CF43-407D-BFA3-3EF2DB25D79F}" destId="{C2664E52-867D-4F0A-B9C3-5BD607B2D1B0}" srcOrd="3" destOrd="0" presId="urn:microsoft.com/office/officeart/2018/2/layout/IconVerticalSolidList"/>
    <dgm:cxn modelId="{C3AD3F96-CFF1-7E4C-BE07-38F8FDD37E3A}" type="presParOf" srcId="{43250B50-CF43-407D-BFA3-3EF2DB25D79F}" destId="{7E261E68-4FF5-4DDB-AC8E-17F26915FE55}" srcOrd="4" destOrd="0" presId="urn:microsoft.com/office/officeart/2018/2/layout/IconVerticalSolidList"/>
    <dgm:cxn modelId="{3E8D0DD2-FDC1-374D-9A94-21AE44FD48F2}" type="presParOf" srcId="{7E261E68-4FF5-4DDB-AC8E-17F26915FE55}" destId="{91EFFE22-0DA1-4854-8733-E16B043ABEAD}" srcOrd="0" destOrd="0" presId="urn:microsoft.com/office/officeart/2018/2/layout/IconVerticalSolidList"/>
    <dgm:cxn modelId="{2C01F94D-E316-D543-9AF1-BB83257C5E27}" type="presParOf" srcId="{7E261E68-4FF5-4DDB-AC8E-17F26915FE55}" destId="{CDB8E9FD-2269-439E-87CF-98CC6A692491}" srcOrd="1" destOrd="0" presId="urn:microsoft.com/office/officeart/2018/2/layout/IconVerticalSolidList"/>
    <dgm:cxn modelId="{73410F49-626C-AB44-95A4-3EA681780D4C}" type="presParOf" srcId="{7E261E68-4FF5-4DDB-AC8E-17F26915FE55}" destId="{8082CCBA-AF97-42F6-B88C-BA01ADB889FF}" srcOrd="2" destOrd="0" presId="urn:microsoft.com/office/officeart/2018/2/layout/IconVerticalSolidList"/>
    <dgm:cxn modelId="{F013B8A7-AFAF-E446-8012-8FDFB09D858C}" type="presParOf" srcId="{7E261E68-4FF5-4DDB-AC8E-17F26915FE55}" destId="{50AF31FA-D780-451B-BF8F-E3D8774653DF}" srcOrd="3" destOrd="0" presId="urn:microsoft.com/office/officeart/2018/2/layout/IconVerticalSolidList"/>
    <dgm:cxn modelId="{947F9412-3E1F-9E47-95EA-901639C56484}" type="presParOf" srcId="{43250B50-CF43-407D-BFA3-3EF2DB25D79F}" destId="{2F3ECF28-BAEE-413B-A581-D6F9DD4CD0E6}" srcOrd="5" destOrd="0" presId="urn:microsoft.com/office/officeart/2018/2/layout/IconVerticalSolidList"/>
    <dgm:cxn modelId="{CDD71EC3-255F-084A-983C-1604C60B3C12}" type="presParOf" srcId="{43250B50-CF43-407D-BFA3-3EF2DB25D79F}" destId="{F420A185-4664-489B-8302-7372492D1B9C}" srcOrd="6" destOrd="0" presId="urn:microsoft.com/office/officeart/2018/2/layout/IconVerticalSolidList"/>
    <dgm:cxn modelId="{1C3179B4-A890-0F44-AFEC-43BC482C85A8}" type="presParOf" srcId="{F420A185-4664-489B-8302-7372492D1B9C}" destId="{B46755D4-6969-4525-92B6-FF2E9678C358}" srcOrd="0" destOrd="0" presId="urn:microsoft.com/office/officeart/2018/2/layout/IconVerticalSolidList"/>
    <dgm:cxn modelId="{F2168D54-8EBB-2347-A5CD-F4A1BFF9052A}" type="presParOf" srcId="{F420A185-4664-489B-8302-7372492D1B9C}" destId="{6C2366F2-24B7-4558-B191-81CD34851811}" srcOrd="1" destOrd="0" presId="urn:microsoft.com/office/officeart/2018/2/layout/IconVerticalSolidList"/>
    <dgm:cxn modelId="{9C61BAAE-4F66-2244-8891-61B397642374}" type="presParOf" srcId="{F420A185-4664-489B-8302-7372492D1B9C}" destId="{A933BE7E-8EFA-4318-B4F6-78A21BF463AC}" srcOrd="2" destOrd="0" presId="urn:microsoft.com/office/officeart/2018/2/layout/IconVerticalSolidList"/>
    <dgm:cxn modelId="{223591F1-DE55-BF40-8C9F-2A414EDFADC4}" type="presParOf" srcId="{F420A185-4664-489B-8302-7372492D1B9C}" destId="{CD38F8D4-8892-4071-80F0-0901DFD5105B}" srcOrd="3" destOrd="0" presId="urn:microsoft.com/office/officeart/2018/2/layout/IconVerticalSolidList"/>
    <dgm:cxn modelId="{4D8A4129-1599-1045-871C-D9376144DF48}" type="presParOf" srcId="{43250B50-CF43-407D-BFA3-3EF2DB25D79F}" destId="{BFFC266C-A968-45B8-902D-49D8C68FB3E4}" srcOrd="7" destOrd="0" presId="urn:microsoft.com/office/officeart/2018/2/layout/IconVerticalSolidList"/>
    <dgm:cxn modelId="{C6422AA9-73D4-4C45-9D96-A6D374AB3203}" type="presParOf" srcId="{43250B50-CF43-407D-BFA3-3EF2DB25D79F}" destId="{2C8D1821-7A68-41F6-8F12-F02C0882BF99}" srcOrd="8" destOrd="0" presId="urn:microsoft.com/office/officeart/2018/2/layout/IconVerticalSolidList"/>
    <dgm:cxn modelId="{A2E054CB-43EB-5B4F-AA8C-E0894E2EB0BF}" type="presParOf" srcId="{2C8D1821-7A68-41F6-8F12-F02C0882BF99}" destId="{4E00528B-6578-4D62-AE54-7206CF032136}" srcOrd="0" destOrd="0" presId="urn:microsoft.com/office/officeart/2018/2/layout/IconVerticalSolidList"/>
    <dgm:cxn modelId="{F7266219-F7CC-E342-8984-03C3AC794F1D}" type="presParOf" srcId="{2C8D1821-7A68-41F6-8F12-F02C0882BF99}" destId="{8E78F29A-4164-4A78-AEC8-3F9FC6346482}" srcOrd="1" destOrd="0" presId="urn:microsoft.com/office/officeart/2018/2/layout/IconVerticalSolidList"/>
    <dgm:cxn modelId="{0937A1FC-1AF5-DA4B-B4EE-F87312490239}" type="presParOf" srcId="{2C8D1821-7A68-41F6-8F12-F02C0882BF99}" destId="{7D3844F2-6E4D-4D16-A667-3C5BC701D175}" srcOrd="2" destOrd="0" presId="urn:microsoft.com/office/officeart/2018/2/layout/IconVerticalSolidList"/>
    <dgm:cxn modelId="{EB44BF7E-A513-A442-A2E1-BBD6138A5DCF}" type="presParOf" srcId="{2C8D1821-7A68-41F6-8F12-F02C0882BF99}" destId="{BD65DEAE-76A8-4A3A-95EC-53911D81F6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EE671-BC97-BA47-8763-A7847353FC4B}">
      <dsp:nvSpPr>
        <dsp:cNvPr id="0" name=""/>
        <dsp:cNvSpPr/>
      </dsp:nvSpPr>
      <dsp:spPr>
        <a:xfrm>
          <a:off x="0" y="28004"/>
          <a:ext cx="6492875" cy="10313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/>
            <a:t>SMALL</a:t>
          </a:r>
          <a:endParaRPr lang="en-US" sz="4300" kern="1200"/>
        </a:p>
      </dsp:txBody>
      <dsp:txXfrm>
        <a:off x="50347" y="78351"/>
        <a:ext cx="6392181" cy="930660"/>
      </dsp:txXfrm>
    </dsp:sp>
    <dsp:sp modelId="{29143B28-AC57-BE4C-98F5-CE8A7F5D9999}">
      <dsp:nvSpPr>
        <dsp:cNvPr id="0" name=""/>
        <dsp:cNvSpPr/>
      </dsp:nvSpPr>
      <dsp:spPr>
        <a:xfrm>
          <a:off x="0" y="1183199"/>
          <a:ext cx="6492875" cy="1031354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/>
            <a:t>PRIVATE</a:t>
          </a:r>
          <a:endParaRPr lang="en-US" sz="4300" kern="1200"/>
        </a:p>
      </dsp:txBody>
      <dsp:txXfrm>
        <a:off x="50347" y="1233546"/>
        <a:ext cx="6392181" cy="930660"/>
      </dsp:txXfrm>
    </dsp:sp>
    <dsp:sp modelId="{22E25A3D-D619-344B-A19F-673266F01771}">
      <dsp:nvSpPr>
        <dsp:cNvPr id="0" name=""/>
        <dsp:cNvSpPr/>
      </dsp:nvSpPr>
      <dsp:spPr>
        <a:xfrm>
          <a:off x="0" y="2338394"/>
          <a:ext cx="6492875" cy="1031354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/>
            <a:t>ONLINE</a:t>
          </a:r>
          <a:endParaRPr lang="en-US" sz="4300" kern="1200"/>
        </a:p>
      </dsp:txBody>
      <dsp:txXfrm>
        <a:off x="50347" y="2388741"/>
        <a:ext cx="6392181" cy="930660"/>
      </dsp:txXfrm>
    </dsp:sp>
    <dsp:sp modelId="{56943537-6877-3E45-9BAD-8AE22C1CBF60}">
      <dsp:nvSpPr>
        <dsp:cNvPr id="0" name=""/>
        <dsp:cNvSpPr/>
      </dsp:nvSpPr>
      <dsp:spPr>
        <a:xfrm>
          <a:off x="0" y="3493589"/>
          <a:ext cx="6492875" cy="10313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/>
            <a:t>COURSE</a:t>
          </a:r>
          <a:endParaRPr lang="en-US" sz="4300" kern="1200"/>
        </a:p>
      </dsp:txBody>
      <dsp:txXfrm>
        <a:off x="50347" y="3543936"/>
        <a:ext cx="6392181" cy="930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8553B-544D-482D-8800-1168B4053BD8}">
      <dsp:nvSpPr>
        <dsp:cNvPr id="0" name=""/>
        <dsp:cNvSpPr/>
      </dsp:nvSpPr>
      <dsp:spPr>
        <a:xfrm>
          <a:off x="0" y="1886"/>
          <a:ext cx="8301063" cy="955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2642C-E093-4489-B5AB-7E7FB254A6E6}">
      <dsp:nvSpPr>
        <dsp:cNvPr id="0" name=""/>
        <dsp:cNvSpPr/>
      </dsp:nvSpPr>
      <dsp:spPr>
        <a:xfrm>
          <a:off x="227655" y="212522"/>
          <a:ext cx="648777" cy="5346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3143D-EE7B-419E-89F1-E34ECABC3037}">
      <dsp:nvSpPr>
        <dsp:cNvPr id="0" name=""/>
        <dsp:cNvSpPr/>
      </dsp:nvSpPr>
      <dsp:spPr>
        <a:xfrm>
          <a:off x="1104087" y="1886"/>
          <a:ext cx="7196975" cy="95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68" tIns="101168" rIns="101168" bIns="10116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Développement du télétravail en France et dans le Cantal</a:t>
          </a:r>
        </a:p>
      </dsp:txBody>
      <dsp:txXfrm>
        <a:off x="1104087" y="1886"/>
        <a:ext cx="7196975" cy="955920"/>
      </dsp:txXfrm>
    </dsp:sp>
    <dsp:sp modelId="{5AFB5FEE-4786-4C6B-96BD-4C8D8401F036}">
      <dsp:nvSpPr>
        <dsp:cNvPr id="0" name=""/>
        <dsp:cNvSpPr/>
      </dsp:nvSpPr>
      <dsp:spPr>
        <a:xfrm>
          <a:off x="0" y="1196786"/>
          <a:ext cx="8301063" cy="955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D4AE6-6B40-4318-AC10-F78E1647C3A4}">
      <dsp:nvSpPr>
        <dsp:cNvPr id="0" name=""/>
        <dsp:cNvSpPr/>
      </dsp:nvSpPr>
      <dsp:spPr>
        <a:xfrm>
          <a:off x="289165" y="1411868"/>
          <a:ext cx="525756" cy="52575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3211F-3CFA-432F-B32D-28372587E0B9}">
      <dsp:nvSpPr>
        <dsp:cNvPr id="0" name=""/>
        <dsp:cNvSpPr/>
      </dsp:nvSpPr>
      <dsp:spPr>
        <a:xfrm>
          <a:off x="1104087" y="1196786"/>
          <a:ext cx="7196975" cy="95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68" tIns="101168" rIns="101168" bIns="10116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/>
            <a:t>PIA-A2Ex sur le site d'Aurillac de l'IUT</a:t>
          </a:r>
        </a:p>
      </dsp:txBody>
      <dsp:txXfrm>
        <a:off x="1104087" y="1196786"/>
        <a:ext cx="7196975" cy="955920"/>
      </dsp:txXfrm>
    </dsp:sp>
    <dsp:sp modelId="{DA9E024B-863C-4948-B439-D87A20E2FB36}">
      <dsp:nvSpPr>
        <dsp:cNvPr id="0" name=""/>
        <dsp:cNvSpPr/>
      </dsp:nvSpPr>
      <dsp:spPr>
        <a:xfrm>
          <a:off x="0" y="2391686"/>
          <a:ext cx="8301063" cy="955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DAEFA-249F-405B-ADDE-9784FBB2ABA3}">
      <dsp:nvSpPr>
        <dsp:cNvPr id="0" name=""/>
        <dsp:cNvSpPr/>
      </dsp:nvSpPr>
      <dsp:spPr>
        <a:xfrm>
          <a:off x="289165" y="2606768"/>
          <a:ext cx="525756" cy="525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5F1FC-314D-4622-9F2C-D723BE1CCDA9}">
      <dsp:nvSpPr>
        <dsp:cNvPr id="0" name=""/>
        <dsp:cNvSpPr/>
      </dsp:nvSpPr>
      <dsp:spPr>
        <a:xfrm>
          <a:off x="1104087" y="2391686"/>
          <a:ext cx="7196975" cy="95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68" tIns="101168" rIns="101168" bIns="10116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200" b="0" kern="1200"/>
            <a:t>La licence professionnelle e-GRH</a:t>
          </a:r>
        </a:p>
      </dsp:txBody>
      <dsp:txXfrm>
        <a:off x="1104087" y="2391686"/>
        <a:ext cx="7196975" cy="955920"/>
      </dsp:txXfrm>
    </dsp:sp>
    <dsp:sp modelId="{B7CAFF84-12BD-E04C-B3F2-8D16AEBA0340}">
      <dsp:nvSpPr>
        <dsp:cNvPr id="0" name=""/>
        <dsp:cNvSpPr/>
      </dsp:nvSpPr>
      <dsp:spPr>
        <a:xfrm>
          <a:off x="0" y="3586586"/>
          <a:ext cx="8301063" cy="9559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EC72A-2F18-DB44-8459-1348E4C85838}">
      <dsp:nvSpPr>
        <dsp:cNvPr id="0" name=""/>
        <dsp:cNvSpPr/>
      </dsp:nvSpPr>
      <dsp:spPr>
        <a:xfrm>
          <a:off x="289165" y="3801668"/>
          <a:ext cx="525756" cy="52575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E3876-98D8-034B-BAB4-5F73D66C3F19}">
      <dsp:nvSpPr>
        <dsp:cNvPr id="0" name=""/>
        <dsp:cNvSpPr/>
      </dsp:nvSpPr>
      <dsp:spPr>
        <a:xfrm>
          <a:off x="1104087" y="3586586"/>
          <a:ext cx="7196975" cy="95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68" tIns="101168" rIns="101168" bIns="101168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200" b="0" kern="1200"/>
            <a:t>Un axe de recherche au </a:t>
          </a:r>
          <a:r>
            <a:rPr lang="fr-FR" sz="2200" b="0" kern="1200" err="1"/>
            <a:t>ClerMa</a:t>
          </a:r>
          <a:endParaRPr lang="fr-FR" sz="2200" b="0" kern="1200"/>
        </a:p>
      </dsp:txBody>
      <dsp:txXfrm>
        <a:off x="1104087" y="3586586"/>
        <a:ext cx="7196975" cy="955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7D66F-BB98-634B-91FC-31133ADD0612}">
      <dsp:nvSpPr>
        <dsp:cNvPr id="0" name=""/>
        <dsp:cNvSpPr/>
      </dsp:nvSpPr>
      <dsp:spPr>
        <a:xfrm>
          <a:off x="2742" y="1905938"/>
          <a:ext cx="1391964" cy="1391964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D6A758-BEBB-B54C-8354-C40D5F316743}">
      <dsp:nvSpPr>
        <dsp:cNvPr id="0" name=""/>
        <dsp:cNvSpPr/>
      </dsp:nvSpPr>
      <dsp:spPr>
        <a:xfrm rot="17700000">
          <a:off x="493207" y="771203"/>
          <a:ext cx="1730366" cy="833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/>
            <a:t>Avril 2018 : Appel à projet LIA</a:t>
          </a:r>
        </a:p>
      </dsp:txBody>
      <dsp:txXfrm>
        <a:off x="493207" y="771203"/>
        <a:ext cx="1730366" cy="833902"/>
      </dsp:txXfrm>
    </dsp:sp>
    <dsp:sp modelId="{A60D27A7-BCBE-3A4D-881F-5EB4F0C69A28}">
      <dsp:nvSpPr>
        <dsp:cNvPr id="0" name=""/>
        <dsp:cNvSpPr/>
      </dsp:nvSpPr>
      <dsp:spPr>
        <a:xfrm>
          <a:off x="1499553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19A09D-D4DE-154F-9D4A-F9E9BA28C4D4}">
      <dsp:nvSpPr>
        <dsp:cNvPr id="0" name=""/>
        <dsp:cNvSpPr/>
      </dsp:nvSpPr>
      <dsp:spPr>
        <a:xfrm rot="17700000">
          <a:off x="643830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Réunions LIA et équipe projet</a:t>
          </a:r>
        </a:p>
      </dsp:txBody>
      <dsp:txXfrm>
        <a:off x="643830" y="3246292"/>
        <a:ext cx="1496848" cy="721724"/>
      </dsp:txXfrm>
    </dsp:sp>
    <dsp:sp modelId="{D75D1726-EA0A-5440-A531-75C8753CD42E}">
      <dsp:nvSpPr>
        <dsp:cNvPr id="0" name=""/>
        <dsp:cNvSpPr/>
      </dsp:nvSpPr>
      <dsp:spPr>
        <a:xfrm rot="17700000">
          <a:off x="1580946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DF999-282B-5840-A486-207791833B68}">
      <dsp:nvSpPr>
        <dsp:cNvPr id="0" name=""/>
        <dsp:cNvSpPr/>
      </dsp:nvSpPr>
      <dsp:spPr>
        <a:xfrm>
          <a:off x="2326807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466B4-BE1B-FE4A-9356-2F0BCFE2D554}">
      <dsp:nvSpPr>
        <dsp:cNvPr id="0" name=""/>
        <dsp:cNvSpPr/>
      </dsp:nvSpPr>
      <dsp:spPr>
        <a:xfrm rot="17700000">
          <a:off x="1471084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Définition du contenu</a:t>
          </a:r>
        </a:p>
      </dsp:txBody>
      <dsp:txXfrm>
        <a:off x="1471084" y="3246292"/>
        <a:ext cx="1496848" cy="721724"/>
      </dsp:txXfrm>
    </dsp:sp>
    <dsp:sp modelId="{DDEC7017-D969-D140-8FAC-9454CC4C6180}">
      <dsp:nvSpPr>
        <dsp:cNvPr id="0" name=""/>
        <dsp:cNvSpPr/>
      </dsp:nvSpPr>
      <dsp:spPr>
        <a:xfrm rot="17700000">
          <a:off x="2408200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A0E3E-FD07-0840-9CBE-16891B3ED96F}">
      <dsp:nvSpPr>
        <dsp:cNvPr id="0" name=""/>
        <dsp:cNvSpPr/>
      </dsp:nvSpPr>
      <dsp:spPr>
        <a:xfrm>
          <a:off x="3154173" y="1905938"/>
          <a:ext cx="1391964" cy="1391964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AE2F7-ED71-084C-81F8-61899986B239}">
      <dsp:nvSpPr>
        <dsp:cNvPr id="0" name=""/>
        <dsp:cNvSpPr/>
      </dsp:nvSpPr>
      <dsp:spPr>
        <a:xfrm rot="17700000">
          <a:off x="3644638" y="771203"/>
          <a:ext cx="1730366" cy="833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/>
            <a:t>Septembre 2018 : réalisation du scénario pédagogique</a:t>
          </a:r>
        </a:p>
      </dsp:txBody>
      <dsp:txXfrm>
        <a:off x="3644638" y="771203"/>
        <a:ext cx="1730366" cy="833902"/>
      </dsp:txXfrm>
    </dsp:sp>
    <dsp:sp modelId="{4B2914D1-4C33-D64D-B690-A4EEAC83CCA8}">
      <dsp:nvSpPr>
        <dsp:cNvPr id="0" name=""/>
        <dsp:cNvSpPr/>
      </dsp:nvSpPr>
      <dsp:spPr>
        <a:xfrm>
          <a:off x="4650984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E5A9AF-3C36-4945-BC0B-56E625D414DE}">
      <dsp:nvSpPr>
        <dsp:cNvPr id="0" name=""/>
        <dsp:cNvSpPr/>
      </dsp:nvSpPr>
      <dsp:spPr>
        <a:xfrm rot="17700000">
          <a:off x="3795261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 Conception des ressources et activités</a:t>
          </a:r>
        </a:p>
      </dsp:txBody>
      <dsp:txXfrm>
        <a:off x="3795261" y="3246292"/>
        <a:ext cx="1496848" cy="721724"/>
      </dsp:txXfrm>
    </dsp:sp>
    <dsp:sp modelId="{D9558B50-B8CC-854D-94BB-FE1BCD4AE8F6}">
      <dsp:nvSpPr>
        <dsp:cNvPr id="0" name=""/>
        <dsp:cNvSpPr/>
      </dsp:nvSpPr>
      <dsp:spPr>
        <a:xfrm rot="17700000">
          <a:off x="4732377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AA46F-DFF9-2545-B297-C845A01621D9}">
      <dsp:nvSpPr>
        <dsp:cNvPr id="0" name=""/>
        <dsp:cNvSpPr/>
      </dsp:nvSpPr>
      <dsp:spPr>
        <a:xfrm>
          <a:off x="5478238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2CB7BC-495B-B24C-A123-5CFB1E608014}">
      <dsp:nvSpPr>
        <dsp:cNvPr id="0" name=""/>
        <dsp:cNvSpPr/>
      </dsp:nvSpPr>
      <dsp:spPr>
        <a:xfrm rot="17700000">
          <a:off x="4622515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Tournage vidéos</a:t>
          </a:r>
        </a:p>
      </dsp:txBody>
      <dsp:txXfrm>
        <a:off x="4622515" y="3246292"/>
        <a:ext cx="1496848" cy="721724"/>
      </dsp:txXfrm>
    </dsp:sp>
    <dsp:sp modelId="{176FF687-BC78-894D-AC8A-640B711F11F8}">
      <dsp:nvSpPr>
        <dsp:cNvPr id="0" name=""/>
        <dsp:cNvSpPr/>
      </dsp:nvSpPr>
      <dsp:spPr>
        <a:xfrm rot="17700000">
          <a:off x="5559631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F2102-1077-0640-B235-15209E19D938}">
      <dsp:nvSpPr>
        <dsp:cNvPr id="0" name=""/>
        <dsp:cNvSpPr/>
      </dsp:nvSpPr>
      <dsp:spPr>
        <a:xfrm>
          <a:off x="6305604" y="1905938"/>
          <a:ext cx="1391964" cy="1391964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A03D9-D2BE-7248-9F87-B8D3DCD072E9}">
      <dsp:nvSpPr>
        <dsp:cNvPr id="0" name=""/>
        <dsp:cNvSpPr/>
      </dsp:nvSpPr>
      <dsp:spPr>
        <a:xfrm rot="17700000">
          <a:off x="6796069" y="771203"/>
          <a:ext cx="1730366" cy="833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/>
            <a:t>Décembre : finalisation du contenu</a:t>
          </a:r>
        </a:p>
      </dsp:txBody>
      <dsp:txXfrm>
        <a:off x="6796069" y="771203"/>
        <a:ext cx="1730366" cy="833902"/>
      </dsp:txXfrm>
    </dsp:sp>
    <dsp:sp modelId="{111DC7D9-1084-434D-B4A5-BCE71DDAA989}">
      <dsp:nvSpPr>
        <dsp:cNvPr id="0" name=""/>
        <dsp:cNvSpPr/>
      </dsp:nvSpPr>
      <dsp:spPr>
        <a:xfrm>
          <a:off x="7802415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08526-3DDB-594A-8907-0141803EDA3F}">
      <dsp:nvSpPr>
        <dsp:cNvPr id="0" name=""/>
        <dsp:cNvSpPr/>
      </dsp:nvSpPr>
      <dsp:spPr>
        <a:xfrm rot="17700000">
          <a:off x="6946692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Montage</a:t>
          </a:r>
        </a:p>
      </dsp:txBody>
      <dsp:txXfrm>
        <a:off x="6946692" y="3246292"/>
        <a:ext cx="1496848" cy="721724"/>
      </dsp:txXfrm>
    </dsp:sp>
    <dsp:sp modelId="{E9728F22-F036-694F-9983-A2B41EE02E60}">
      <dsp:nvSpPr>
        <dsp:cNvPr id="0" name=""/>
        <dsp:cNvSpPr/>
      </dsp:nvSpPr>
      <dsp:spPr>
        <a:xfrm rot="17700000">
          <a:off x="7883808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3D791-EFB8-B340-9BAB-68E39AEAE5A7}">
      <dsp:nvSpPr>
        <dsp:cNvPr id="0" name=""/>
        <dsp:cNvSpPr/>
      </dsp:nvSpPr>
      <dsp:spPr>
        <a:xfrm>
          <a:off x="8629669" y="2240661"/>
          <a:ext cx="722517" cy="7225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50AD6D-6250-5B44-98B0-68FF910789AC}">
      <dsp:nvSpPr>
        <dsp:cNvPr id="0" name=""/>
        <dsp:cNvSpPr/>
      </dsp:nvSpPr>
      <dsp:spPr>
        <a:xfrm rot="17700000">
          <a:off x="7773946" y="3246292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18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Tests</a:t>
          </a:r>
        </a:p>
      </dsp:txBody>
      <dsp:txXfrm>
        <a:off x="7773946" y="3246292"/>
        <a:ext cx="1496848" cy="721724"/>
      </dsp:txXfrm>
    </dsp:sp>
    <dsp:sp modelId="{A0EEE070-7A9D-9746-977E-C54DCD63C79C}">
      <dsp:nvSpPr>
        <dsp:cNvPr id="0" name=""/>
        <dsp:cNvSpPr/>
      </dsp:nvSpPr>
      <dsp:spPr>
        <a:xfrm rot="17700000">
          <a:off x="8711062" y="1235825"/>
          <a:ext cx="1496848" cy="72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D5C09-72CF-6344-B764-FFD3822B185F}">
      <dsp:nvSpPr>
        <dsp:cNvPr id="0" name=""/>
        <dsp:cNvSpPr/>
      </dsp:nvSpPr>
      <dsp:spPr>
        <a:xfrm>
          <a:off x="9457035" y="1905938"/>
          <a:ext cx="1391964" cy="1391964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948FA6-05B4-7D40-AE58-04FD4DF45A55}">
      <dsp:nvSpPr>
        <dsp:cNvPr id="0" name=""/>
        <dsp:cNvSpPr/>
      </dsp:nvSpPr>
      <dsp:spPr>
        <a:xfrm rot="17700000">
          <a:off x="9947500" y="771203"/>
          <a:ext cx="1730366" cy="833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/>
            <a:t>De février à avril 2019 : Déploiement du SPOC et évaluation</a:t>
          </a:r>
        </a:p>
      </dsp:txBody>
      <dsp:txXfrm>
        <a:off x="9947500" y="771203"/>
        <a:ext cx="1730366" cy="833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5415B-E5B6-A349-B907-B42F7FF533A0}">
      <dsp:nvSpPr>
        <dsp:cNvPr id="0" name=""/>
        <dsp:cNvSpPr/>
      </dsp:nvSpPr>
      <dsp:spPr>
        <a:xfrm>
          <a:off x="1501245" y="-70022"/>
          <a:ext cx="3474508" cy="3474508"/>
        </a:xfrm>
        <a:prstGeom prst="circularArrow">
          <a:avLst>
            <a:gd name="adj1" fmla="val 4668"/>
            <a:gd name="adj2" fmla="val 272909"/>
            <a:gd name="adj3" fmla="val 12973131"/>
            <a:gd name="adj4" fmla="val 1793494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0F708-2A76-7B4A-941E-E77788AED4F9}">
      <dsp:nvSpPr>
        <dsp:cNvPr id="0" name=""/>
        <dsp:cNvSpPr/>
      </dsp:nvSpPr>
      <dsp:spPr>
        <a:xfrm>
          <a:off x="2123684" y="1575"/>
          <a:ext cx="2229631" cy="1114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/>
            <a:t>1-Définir les objectifs de formation et pédagogiques</a:t>
          </a:r>
        </a:p>
      </dsp:txBody>
      <dsp:txXfrm>
        <a:off x="2178105" y="55996"/>
        <a:ext cx="2120789" cy="1005973"/>
      </dsp:txXfrm>
    </dsp:sp>
    <dsp:sp modelId="{2CED5C1F-38C3-9C41-80DD-F3C135743912}">
      <dsp:nvSpPr>
        <dsp:cNvPr id="0" name=""/>
        <dsp:cNvSpPr/>
      </dsp:nvSpPr>
      <dsp:spPr>
        <a:xfrm>
          <a:off x="3371263" y="1249155"/>
          <a:ext cx="2229631" cy="1114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0" kern="1200" noProof="0" dirty="0"/>
            <a:t>2-Définir les séquences </a:t>
          </a:r>
          <a:r>
            <a:rPr lang="fr-FR" sz="1800" kern="1200" noProof="0" dirty="0"/>
            <a:t>(contenu, durée, méthodes, moyens...)</a:t>
          </a:r>
        </a:p>
      </dsp:txBody>
      <dsp:txXfrm>
        <a:off x="3425684" y="1303576"/>
        <a:ext cx="2120789" cy="1005973"/>
      </dsp:txXfrm>
    </dsp:sp>
    <dsp:sp modelId="{A1B57279-D6D5-F14F-9E61-79EAD6139DFC}">
      <dsp:nvSpPr>
        <dsp:cNvPr id="0" name=""/>
        <dsp:cNvSpPr/>
      </dsp:nvSpPr>
      <dsp:spPr>
        <a:xfrm>
          <a:off x="2123684" y="2496734"/>
          <a:ext cx="2229631" cy="1114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0" kern="1200" noProof="0" dirty="0"/>
            <a:t>3-Des méthodes pédagogiques variées</a:t>
          </a:r>
        </a:p>
      </dsp:txBody>
      <dsp:txXfrm>
        <a:off x="2178105" y="2551155"/>
        <a:ext cx="2120789" cy="1005973"/>
      </dsp:txXfrm>
    </dsp:sp>
    <dsp:sp modelId="{FF43D2C2-97B2-344C-8876-7CED00B15C1B}">
      <dsp:nvSpPr>
        <dsp:cNvPr id="0" name=""/>
        <dsp:cNvSpPr/>
      </dsp:nvSpPr>
      <dsp:spPr>
        <a:xfrm>
          <a:off x="876105" y="1249155"/>
          <a:ext cx="2229631" cy="1114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>
              <a:latin typeface="Calibri" panose="020F0502020204030204" pitchFamily="34" charset="0"/>
            </a:rPr>
            <a:t>4-Un temps pour les évaluations (dans et de la formation) </a:t>
          </a:r>
          <a:endParaRPr lang="fr-FR" sz="1800" b="0" kern="1200" noProof="0" dirty="0"/>
        </a:p>
      </dsp:txBody>
      <dsp:txXfrm>
        <a:off x="930526" y="1303576"/>
        <a:ext cx="2120789" cy="1005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6F63C-076F-4E10-9D46-0E6330AFE543}">
      <dsp:nvSpPr>
        <dsp:cNvPr id="0" name=""/>
        <dsp:cNvSpPr/>
      </dsp:nvSpPr>
      <dsp:spPr>
        <a:xfrm>
          <a:off x="313667" y="786930"/>
          <a:ext cx="977906" cy="9779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28322-C9D3-4093-8176-8948D83322D7}">
      <dsp:nvSpPr>
        <dsp:cNvPr id="0" name=""/>
        <dsp:cNvSpPr/>
      </dsp:nvSpPr>
      <dsp:spPr>
        <a:xfrm>
          <a:off x="502679" y="916612"/>
          <a:ext cx="599882" cy="71854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04B3B-ED9A-46CE-AD49-637F674222D3}">
      <dsp:nvSpPr>
        <dsp:cNvPr id="0" name=""/>
        <dsp:cNvSpPr/>
      </dsp:nvSpPr>
      <dsp:spPr>
        <a:xfrm>
          <a:off x="1057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/>
            <a:t>De février à avril 2019</a:t>
          </a:r>
          <a:endParaRPr lang="en-US" sz="1800" kern="1200"/>
        </a:p>
      </dsp:txBody>
      <dsp:txXfrm>
        <a:off x="1057" y="2069430"/>
        <a:ext cx="1603125" cy="761484"/>
      </dsp:txXfrm>
    </dsp:sp>
    <dsp:sp modelId="{F7652527-9315-4AA0-A937-ECE56B387852}">
      <dsp:nvSpPr>
        <dsp:cNvPr id="0" name=""/>
        <dsp:cNvSpPr/>
      </dsp:nvSpPr>
      <dsp:spPr>
        <a:xfrm>
          <a:off x="2197339" y="786930"/>
          <a:ext cx="977906" cy="9779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5B02C-A218-47DE-B9AF-2E9A5C0424D7}">
      <dsp:nvSpPr>
        <dsp:cNvPr id="0" name=""/>
        <dsp:cNvSpPr/>
      </dsp:nvSpPr>
      <dsp:spPr>
        <a:xfrm>
          <a:off x="2375384" y="916612"/>
          <a:ext cx="621815" cy="71854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6D31F-F6E6-4DEE-9A48-587F0CBD05CE}">
      <dsp:nvSpPr>
        <dsp:cNvPr id="0" name=""/>
        <dsp:cNvSpPr/>
      </dsp:nvSpPr>
      <dsp:spPr>
        <a:xfrm>
          <a:off x="1884729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/>
            <a:t>Auprès des 27 étudiants de la LP e-GRH</a:t>
          </a:r>
          <a:endParaRPr lang="en-US" sz="1800" kern="1200"/>
        </a:p>
      </dsp:txBody>
      <dsp:txXfrm>
        <a:off x="1884729" y="2069430"/>
        <a:ext cx="1603125" cy="761484"/>
      </dsp:txXfrm>
    </dsp:sp>
    <dsp:sp modelId="{4D3F4A3B-9E1E-44DC-8864-99D9B5D01E97}">
      <dsp:nvSpPr>
        <dsp:cNvPr id="0" name=""/>
        <dsp:cNvSpPr/>
      </dsp:nvSpPr>
      <dsp:spPr>
        <a:xfrm>
          <a:off x="4081010" y="786930"/>
          <a:ext cx="977906" cy="9779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0EFB4-B0B4-4F08-89A4-7369A257FDE1}">
      <dsp:nvSpPr>
        <dsp:cNvPr id="0" name=""/>
        <dsp:cNvSpPr/>
      </dsp:nvSpPr>
      <dsp:spPr>
        <a:xfrm>
          <a:off x="4178460" y="916612"/>
          <a:ext cx="783006" cy="71854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6D360-F3A2-461F-8ABC-858370272C87}">
      <dsp:nvSpPr>
        <dsp:cNvPr id="0" name=""/>
        <dsp:cNvSpPr/>
      </dsp:nvSpPr>
      <dsp:spPr>
        <a:xfrm>
          <a:off x="3768401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/>
            <a:t>15 jours par UE</a:t>
          </a:r>
          <a:endParaRPr lang="en-US" sz="1800" kern="1200"/>
        </a:p>
      </dsp:txBody>
      <dsp:txXfrm>
        <a:off x="3768401" y="2069430"/>
        <a:ext cx="1603125" cy="761484"/>
      </dsp:txXfrm>
    </dsp:sp>
    <dsp:sp modelId="{606681F0-79EB-46B7-9CCA-E6279CA2F5ED}">
      <dsp:nvSpPr>
        <dsp:cNvPr id="0" name=""/>
        <dsp:cNvSpPr/>
      </dsp:nvSpPr>
      <dsp:spPr>
        <a:xfrm>
          <a:off x="9683503" y="786930"/>
          <a:ext cx="977906" cy="9779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9F3F1-A82A-49F9-AB2D-FB76F57EAB69}">
      <dsp:nvSpPr>
        <dsp:cNvPr id="0" name=""/>
        <dsp:cNvSpPr/>
      </dsp:nvSpPr>
      <dsp:spPr>
        <a:xfrm>
          <a:off x="6173089" y="995336"/>
          <a:ext cx="561093" cy="56109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4EA19-D4EF-43B7-97A7-60F568261608}">
      <dsp:nvSpPr>
        <dsp:cNvPr id="0" name=""/>
        <dsp:cNvSpPr/>
      </dsp:nvSpPr>
      <dsp:spPr>
        <a:xfrm>
          <a:off x="5652073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 dirty="0"/>
            <a:t>Une séance en présentiel par UE</a:t>
          </a:r>
          <a:endParaRPr lang="en-US" sz="1800" kern="1200" dirty="0"/>
        </a:p>
      </dsp:txBody>
      <dsp:txXfrm>
        <a:off x="5652073" y="2069430"/>
        <a:ext cx="1603125" cy="761484"/>
      </dsp:txXfrm>
    </dsp:sp>
    <dsp:sp modelId="{26A3B430-84E4-4D11-B520-45DC1020BAA2}">
      <dsp:nvSpPr>
        <dsp:cNvPr id="0" name=""/>
        <dsp:cNvSpPr/>
      </dsp:nvSpPr>
      <dsp:spPr>
        <a:xfrm>
          <a:off x="7848354" y="786930"/>
          <a:ext cx="977906" cy="97790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27039-D732-43A5-ABFE-22C18506F57B}">
      <dsp:nvSpPr>
        <dsp:cNvPr id="0" name=""/>
        <dsp:cNvSpPr/>
      </dsp:nvSpPr>
      <dsp:spPr>
        <a:xfrm>
          <a:off x="8043333" y="957821"/>
          <a:ext cx="587947" cy="63612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CFF3F-7B06-4BE6-B26D-703165B027C8}">
      <dsp:nvSpPr>
        <dsp:cNvPr id="0" name=""/>
        <dsp:cNvSpPr/>
      </dsp:nvSpPr>
      <dsp:spPr>
        <a:xfrm>
          <a:off x="7535745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 dirty="0"/>
            <a:t>Exposés ET Test final en présentiel</a:t>
          </a:r>
          <a:endParaRPr lang="en-US" sz="1800" kern="1200" dirty="0"/>
        </a:p>
      </dsp:txBody>
      <dsp:txXfrm>
        <a:off x="7535745" y="2069430"/>
        <a:ext cx="1603125" cy="761484"/>
      </dsp:txXfrm>
    </dsp:sp>
    <dsp:sp modelId="{9AD27AE1-E382-44FC-A7B7-80503550AC05}">
      <dsp:nvSpPr>
        <dsp:cNvPr id="0" name=""/>
        <dsp:cNvSpPr/>
      </dsp:nvSpPr>
      <dsp:spPr>
        <a:xfrm>
          <a:off x="5993774" y="771244"/>
          <a:ext cx="977906" cy="9779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24526-2CB2-4909-8366-634E3FABF4FC}">
      <dsp:nvSpPr>
        <dsp:cNvPr id="0" name=""/>
        <dsp:cNvSpPr/>
      </dsp:nvSpPr>
      <dsp:spPr>
        <a:xfrm>
          <a:off x="9843646" y="911166"/>
          <a:ext cx="627813" cy="716516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D1F7E-495D-40CA-949E-8D875ACA0366}">
      <dsp:nvSpPr>
        <dsp:cNvPr id="0" name=""/>
        <dsp:cNvSpPr/>
      </dsp:nvSpPr>
      <dsp:spPr>
        <a:xfrm>
          <a:off x="9419417" y="2069430"/>
          <a:ext cx="1603125" cy="76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800" kern="1200"/>
            <a:t>EVALUATION DU SPOC à distance</a:t>
          </a:r>
          <a:endParaRPr lang="en-US" sz="1800" kern="1200"/>
        </a:p>
      </dsp:txBody>
      <dsp:txXfrm>
        <a:off x="9419417" y="2069430"/>
        <a:ext cx="1603125" cy="761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86289-B8F0-B043-9960-FEE89777CDB8}">
      <dsp:nvSpPr>
        <dsp:cNvPr id="0" name=""/>
        <dsp:cNvSpPr/>
      </dsp:nvSpPr>
      <dsp:spPr>
        <a:xfrm>
          <a:off x="2773710" y="0"/>
          <a:ext cx="2154704" cy="25702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Contrôle continu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17/20</a:t>
          </a:r>
          <a:endParaRPr lang="en-US" sz="2400" kern="1200" dirty="0"/>
        </a:p>
      </dsp:txBody>
      <dsp:txXfrm>
        <a:off x="2773710" y="0"/>
        <a:ext cx="2154704" cy="2570280"/>
      </dsp:txXfrm>
    </dsp:sp>
    <dsp:sp modelId="{7FAEF2C8-726C-EB41-899A-2F5520D3CD53}">
      <dsp:nvSpPr>
        <dsp:cNvPr id="0" name=""/>
        <dsp:cNvSpPr/>
      </dsp:nvSpPr>
      <dsp:spPr>
        <a:xfrm>
          <a:off x="5561270" y="0"/>
          <a:ext cx="2013002" cy="254640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Activité fil rouge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12,5/20</a:t>
          </a:r>
          <a:endParaRPr lang="en-US" sz="2400" kern="1200" dirty="0"/>
        </a:p>
      </dsp:txBody>
      <dsp:txXfrm>
        <a:off x="5561270" y="0"/>
        <a:ext cx="2013002" cy="2546404"/>
      </dsp:txXfrm>
    </dsp:sp>
    <dsp:sp modelId="{8CE5BC6B-22DF-774D-94DE-1051E4194F1C}">
      <dsp:nvSpPr>
        <dsp:cNvPr id="0" name=""/>
        <dsp:cNvSpPr/>
      </dsp:nvSpPr>
      <dsp:spPr>
        <a:xfrm>
          <a:off x="8344836" y="0"/>
          <a:ext cx="2170763" cy="2516743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Evaluation finale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13/20  </a:t>
          </a:r>
          <a:endParaRPr lang="en-US" sz="2400" kern="1200" dirty="0"/>
        </a:p>
      </dsp:txBody>
      <dsp:txXfrm>
        <a:off x="8344836" y="0"/>
        <a:ext cx="2170763" cy="2516743"/>
      </dsp:txXfrm>
    </dsp:sp>
    <dsp:sp modelId="{C7AE6E70-9F66-FB4B-BE4A-ABFBD958AD47}">
      <dsp:nvSpPr>
        <dsp:cNvPr id="0" name=""/>
        <dsp:cNvSpPr/>
      </dsp:nvSpPr>
      <dsp:spPr>
        <a:xfrm>
          <a:off x="0" y="2176"/>
          <a:ext cx="2184825" cy="2538409"/>
        </a:xfrm>
        <a:prstGeom prst="rect">
          <a:avLst/>
        </a:prstGeom>
        <a:solidFill>
          <a:srgbClr val="D99D67"/>
        </a:solidFill>
        <a:ln w="12700" cap="flat" cmpd="sng" algn="ctr">
          <a:solidFill>
            <a:srgbClr val="D99D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QCM d’ouverture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  10/20</a:t>
          </a:r>
          <a:endParaRPr lang="en-US" sz="2400" kern="1200" dirty="0"/>
        </a:p>
      </dsp:txBody>
      <dsp:txXfrm>
        <a:off x="0" y="2176"/>
        <a:ext cx="2184825" cy="2538409"/>
      </dsp:txXfrm>
    </dsp:sp>
    <dsp:sp modelId="{0B6C1E1E-CC6C-924F-A613-910E312433CD}">
      <dsp:nvSpPr>
        <dsp:cNvPr id="0" name=""/>
        <dsp:cNvSpPr/>
      </dsp:nvSpPr>
      <dsp:spPr>
        <a:xfrm>
          <a:off x="3745284" y="2809939"/>
          <a:ext cx="3070473" cy="184228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Une progression, néanmoins un peu décevante, sur les résultats du test final</a:t>
          </a:r>
          <a:endParaRPr lang="en-US" sz="2400" kern="1200" dirty="0"/>
        </a:p>
      </dsp:txBody>
      <dsp:txXfrm>
        <a:off x="3745284" y="2809939"/>
        <a:ext cx="3070473" cy="1842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4CB3-007A-47CA-8303-51019CD0286F}">
      <dsp:nvSpPr>
        <dsp:cNvPr id="0" name=""/>
        <dsp:cNvSpPr/>
      </dsp:nvSpPr>
      <dsp:spPr>
        <a:xfrm>
          <a:off x="0" y="5616"/>
          <a:ext cx="10217770" cy="6728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A4394-A761-485C-BAFD-B034138843EC}">
      <dsp:nvSpPr>
        <dsp:cNvPr id="0" name=""/>
        <dsp:cNvSpPr/>
      </dsp:nvSpPr>
      <dsp:spPr>
        <a:xfrm>
          <a:off x="203545" y="157014"/>
          <a:ext cx="370445" cy="3700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A9B8B-56F2-4B5E-A072-CB2786050224}">
      <dsp:nvSpPr>
        <dsp:cNvPr id="0" name=""/>
        <dsp:cNvSpPr/>
      </dsp:nvSpPr>
      <dsp:spPr>
        <a:xfrm>
          <a:off x="777537" y="5616"/>
          <a:ext cx="9405106" cy="73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889" tIns="77889" rIns="77889" bIns="7788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Produire quelques vidéos supplémentaires pour « réduire » le contenu textuel considéré parfois comme trop long ?</a:t>
          </a:r>
          <a:endParaRPr lang="en-US" sz="2000" kern="1200" dirty="0"/>
        </a:p>
      </dsp:txBody>
      <dsp:txXfrm>
        <a:off x="777537" y="5616"/>
        <a:ext cx="9405106" cy="735961"/>
      </dsp:txXfrm>
    </dsp:sp>
    <dsp:sp modelId="{998FCA0B-4915-4690-924B-F46BAD06CAFF}">
      <dsp:nvSpPr>
        <dsp:cNvPr id="0" name=""/>
        <dsp:cNvSpPr/>
      </dsp:nvSpPr>
      <dsp:spPr>
        <a:xfrm>
          <a:off x="0" y="925568"/>
          <a:ext cx="10217770" cy="6728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2A5D9-6473-4941-9A4A-FC5984A9B3A1}">
      <dsp:nvSpPr>
        <dsp:cNvPr id="0" name=""/>
        <dsp:cNvSpPr/>
      </dsp:nvSpPr>
      <dsp:spPr>
        <a:xfrm>
          <a:off x="203545" y="1076966"/>
          <a:ext cx="370445" cy="3700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511B9-D124-45D9-9DA8-0D83AB189276}">
      <dsp:nvSpPr>
        <dsp:cNvPr id="0" name=""/>
        <dsp:cNvSpPr/>
      </dsp:nvSpPr>
      <dsp:spPr>
        <a:xfrm>
          <a:off x="777537" y="925568"/>
          <a:ext cx="9405106" cy="73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889" tIns="77889" rIns="77889" bIns="7788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Insérer le fichier texte des scripts des vidéos (notamment pour les révisions ou en cas de problème technique de lecture des vidéos) ?</a:t>
          </a:r>
          <a:endParaRPr lang="en-US" sz="2000" kern="1200" dirty="0"/>
        </a:p>
      </dsp:txBody>
      <dsp:txXfrm>
        <a:off x="777537" y="925568"/>
        <a:ext cx="9405106" cy="735961"/>
      </dsp:txXfrm>
    </dsp:sp>
    <dsp:sp modelId="{91EFFE22-0DA1-4854-8733-E16B043ABEAD}">
      <dsp:nvSpPr>
        <dsp:cNvPr id="0" name=""/>
        <dsp:cNvSpPr/>
      </dsp:nvSpPr>
      <dsp:spPr>
        <a:xfrm>
          <a:off x="0" y="1845521"/>
          <a:ext cx="10217770" cy="6728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8E9FD-2269-439E-87CF-98CC6A692491}">
      <dsp:nvSpPr>
        <dsp:cNvPr id="0" name=""/>
        <dsp:cNvSpPr/>
      </dsp:nvSpPr>
      <dsp:spPr>
        <a:xfrm>
          <a:off x="203545" y="1996918"/>
          <a:ext cx="370445" cy="37008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F31FA-D780-451B-BF8F-E3D8774653DF}">
      <dsp:nvSpPr>
        <dsp:cNvPr id="0" name=""/>
        <dsp:cNvSpPr/>
      </dsp:nvSpPr>
      <dsp:spPr>
        <a:xfrm>
          <a:off x="777537" y="1845521"/>
          <a:ext cx="9405106" cy="73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889" tIns="77889" rIns="77889" bIns="7788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/>
            <a:t>Fiches de synthèse de chaque UE ?</a:t>
          </a:r>
          <a:endParaRPr lang="en-US" sz="2000" kern="1200"/>
        </a:p>
      </dsp:txBody>
      <dsp:txXfrm>
        <a:off x="777537" y="1845521"/>
        <a:ext cx="9405106" cy="735961"/>
      </dsp:txXfrm>
    </dsp:sp>
    <dsp:sp modelId="{B46755D4-6969-4525-92B6-FF2E9678C358}">
      <dsp:nvSpPr>
        <dsp:cNvPr id="0" name=""/>
        <dsp:cNvSpPr/>
      </dsp:nvSpPr>
      <dsp:spPr>
        <a:xfrm>
          <a:off x="0" y="2765473"/>
          <a:ext cx="10217770" cy="6728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366F2-24B7-4558-B191-81CD34851811}">
      <dsp:nvSpPr>
        <dsp:cNvPr id="0" name=""/>
        <dsp:cNvSpPr/>
      </dsp:nvSpPr>
      <dsp:spPr>
        <a:xfrm>
          <a:off x="203545" y="2916871"/>
          <a:ext cx="370445" cy="37008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8F8D4-8892-4071-80F0-0901DFD5105B}">
      <dsp:nvSpPr>
        <dsp:cNvPr id="0" name=""/>
        <dsp:cNvSpPr/>
      </dsp:nvSpPr>
      <dsp:spPr>
        <a:xfrm>
          <a:off x="777537" y="2765473"/>
          <a:ext cx="9405106" cy="73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889" tIns="77889" rIns="77889" bIns="7788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/>
            <a:t>Possibilité d'effectuer le SPOC sur smartphone (application Moodle Mobile sur smartphone) ?</a:t>
          </a:r>
          <a:endParaRPr lang="en-US" sz="2000" kern="1200"/>
        </a:p>
      </dsp:txBody>
      <dsp:txXfrm>
        <a:off x="777537" y="2765473"/>
        <a:ext cx="9405106" cy="735961"/>
      </dsp:txXfrm>
    </dsp:sp>
    <dsp:sp modelId="{4E00528B-6578-4D62-AE54-7206CF032136}">
      <dsp:nvSpPr>
        <dsp:cNvPr id="0" name=""/>
        <dsp:cNvSpPr/>
      </dsp:nvSpPr>
      <dsp:spPr>
        <a:xfrm>
          <a:off x="0" y="3685425"/>
          <a:ext cx="10217770" cy="6728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8F29A-4164-4A78-AEC8-3F9FC6346482}">
      <dsp:nvSpPr>
        <dsp:cNvPr id="0" name=""/>
        <dsp:cNvSpPr/>
      </dsp:nvSpPr>
      <dsp:spPr>
        <a:xfrm>
          <a:off x="203545" y="3836823"/>
          <a:ext cx="370445" cy="37008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5DEAE-76A8-4A3A-95EC-53911D81F66B}">
      <dsp:nvSpPr>
        <dsp:cNvPr id="0" name=""/>
        <dsp:cNvSpPr/>
      </dsp:nvSpPr>
      <dsp:spPr>
        <a:xfrm>
          <a:off x="777537" y="3685425"/>
          <a:ext cx="9405106" cy="73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889" tIns="77889" rIns="77889" bIns="7788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/>
            <a:t>Nécessaire mise à jour constante du SPOC (évolution des statistiques, du cadre juridique…) </a:t>
          </a:r>
          <a:endParaRPr lang="en-US" sz="2000" kern="1200"/>
        </a:p>
      </dsp:txBody>
      <dsp:txXfrm>
        <a:off x="777537" y="3685425"/>
        <a:ext cx="9405106" cy="735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0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5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30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1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9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2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67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4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6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ict-idee.blogspot.com/2015/05/214-maak-met-learningapps-je-eigen.html" TargetMode="External"/><Relationship Id="rId7" Type="http://schemas.openxmlformats.org/officeDocument/2006/relationships/image" Target="../media/image26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ylo-rouge-et-crayon-gris.fr/outils-pour-la-classe/pages-de-garde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16986655?app_id=122963" TargetMode="External"/><Relationship Id="rId6" Type="http://schemas.openxmlformats.org/officeDocument/2006/relationships/image" Target="../media/image29.png"/><Relationship Id="rId5" Type="http://schemas.openxmlformats.org/officeDocument/2006/relationships/hyperlink" Target="http://totallyrewired.wordpress.com/2012/06/01/how-do-learning-technologists-show-that-we-make-a-difference/" TargetMode="Externa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hyperlink" Target="https://en.wikipedia.org/wiki/Fast_forwar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39.svg"/><Relationship Id="rId4" Type="http://schemas.openxmlformats.org/officeDocument/2006/relationships/diagramData" Target="../diagrams/data5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hyperlink" Target="https://openclipart.org/detail/182517/paper-notes" TargetMode="External"/><Relationship Id="rId10" Type="http://schemas.microsoft.com/office/2007/relationships/diagramDrawing" Target="../diagrams/drawing6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47153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hyperlink" Target="https://commons.wikimedia.org/wiki/File:Repr%C3%A9sentation_cyclique.svg" TargetMode="External"/><Relationship Id="rId10" Type="http://schemas.microsoft.com/office/2007/relationships/diagramDrawing" Target="../diagrams/drawing7.xml"/><Relationship Id="rId4" Type="http://schemas.openxmlformats.org/officeDocument/2006/relationships/image" Target="../media/image47.png"/><Relationship Id="rId9" Type="http://schemas.openxmlformats.org/officeDocument/2006/relationships/diagramColors" Target="../diagrams/colors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1447153" TargetMode="Externa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njourdefrance.com/exercices/16/parler-francais/remercier-A2/index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hyperlink" Target="https://pixabay.com/fr/question-point-d-interrogation-1015308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openxmlformats.org/officeDocument/2006/relationships/hyperlink" Target="http://elviejoclub.blogspot.com/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hyperlink" Target="http://bertiaux.fr/2011/10/travail-nomade-mode-demploi/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hyperlink" Target="https://pixabay.com/en/calendar-dates-schedule-date-2027122/" TargetMode="External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hyperlink" Target="http://pedagogie-numerique.ac-besancon.fr/" TargetMode="External"/><Relationship Id="rId4" Type="http://schemas.openxmlformats.org/officeDocument/2006/relationships/diagramData" Target="../diagrams/data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hyperlink" Target="https://pixabay.com/fr/livres-lecture-livre-de-lecture-1316306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juanferlopez.e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tif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10771658?app_id=122963" TargetMode="External"/><Relationship Id="rId6" Type="http://schemas.openxmlformats.org/officeDocument/2006/relationships/image" Target="../media/image21.png"/><Relationship Id="rId5" Type="http://schemas.openxmlformats.org/officeDocument/2006/relationships/hyperlink" Target="https://en.wikipedia.org/wiki/Flavonoid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2539" y="1506072"/>
            <a:ext cx="6992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PEPI</a:t>
            </a:r>
            <a:endParaRPr lang="fr-FR" sz="40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000" b="1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27 juin 2019</a:t>
            </a:r>
            <a:endParaRPr lang="fr-FR" sz="40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186485"/>
            <a:ext cx="2469479" cy="1185116"/>
          </a:xfrm>
          <a:prstGeom prst="rect">
            <a:avLst/>
          </a:prstGeom>
        </p:spPr>
      </p:pic>
      <p:pic>
        <p:nvPicPr>
          <p:cNvPr id="6" name="Image 5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10" y="186485"/>
            <a:ext cx="1100072" cy="10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845599" y="6447118"/>
            <a:ext cx="699247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Amphithéâtre de l’IADT, 51 bd François Mitterrand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3253" y="3117863"/>
            <a:ext cx="10303497" cy="2231380"/>
          </a:xfrm>
          <a:prstGeom prst="rect">
            <a:avLst/>
          </a:prstGeom>
          <a:noFill/>
          <a:ln w="47625" cmpd="sng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2800" b="1" dirty="0">
                <a:solidFill>
                  <a:srgbClr val="178F96"/>
                </a:solidFill>
              </a:rPr>
              <a:t>Former au télétravail grâce à un SPOC (Small </a:t>
            </a:r>
            <a:r>
              <a:rPr lang="fr-FR" sz="2800" b="1" dirty="0" err="1">
                <a:solidFill>
                  <a:srgbClr val="178F96"/>
                </a:solidFill>
              </a:rPr>
              <a:t>Private</a:t>
            </a:r>
            <a:r>
              <a:rPr lang="fr-FR" sz="2800" b="1" dirty="0">
                <a:solidFill>
                  <a:srgbClr val="178F96"/>
                </a:solidFill>
              </a:rPr>
              <a:t> Online Course) scénarisé avec Moodle</a:t>
            </a:r>
          </a:p>
          <a:p>
            <a:pPr algn="ctr">
              <a:spcBef>
                <a:spcPts val="600"/>
              </a:spcBef>
            </a:pPr>
            <a:endParaRPr lang="fr-FR" sz="2800" b="1" dirty="0">
              <a:solidFill>
                <a:srgbClr val="178F96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2000" b="1" dirty="0" err="1">
                <a:solidFill>
                  <a:schemeClr val="accent2"/>
                </a:solidFill>
              </a:rPr>
              <a:t>Janique</a:t>
            </a:r>
            <a:r>
              <a:rPr lang="fr-FR" sz="2000" b="1" dirty="0">
                <a:solidFill>
                  <a:schemeClr val="accent2"/>
                </a:solidFill>
              </a:rPr>
              <a:t> Soulié, MCF IUT département GEA Aurillac</a:t>
            </a:r>
          </a:p>
          <a:p>
            <a:pPr algn="ctr">
              <a:spcBef>
                <a:spcPts val="600"/>
              </a:spcBef>
            </a:pPr>
            <a:r>
              <a:rPr lang="fr-FR" sz="2000" b="1" dirty="0">
                <a:solidFill>
                  <a:schemeClr val="accent2"/>
                </a:solidFill>
              </a:rPr>
              <a:t>Mathieu </a:t>
            </a:r>
            <a:r>
              <a:rPr lang="fr-FR" sz="2000" b="1" dirty="0" err="1">
                <a:solidFill>
                  <a:schemeClr val="accent2"/>
                </a:solidFill>
              </a:rPr>
              <a:t>Lepoivre</a:t>
            </a:r>
            <a:r>
              <a:rPr lang="fr-FR" sz="2000" b="1" dirty="0">
                <a:solidFill>
                  <a:schemeClr val="accent2"/>
                </a:solidFill>
              </a:rPr>
              <a:t>, PAST IUT département GB Aurillac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466616" y="548210"/>
            <a:ext cx="32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+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B44AD3-ABB8-2C4B-B306-CA356045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555" y="225689"/>
            <a:ext cx="1381527" cy="10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10D23D-E008-7B4D-A58A-E7AC5EA3E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69" y="1557486"/>
            <a:ext cx="6495723" cy="4733628"/>
          </a:xfrm>
        </p:spPr>
        <p:txBody>
          <a:bodyPr>
            <a:noAutofit/>
          </a:bodyPr>
          <a:lstStyle/>
          <a:p>
            <a:r>
              <a:rPr lang="fr-FR" sz="2200" dirty="0"/>
              <a:t>Des vidéos tournées à l’IUT :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des vidéos de contenu : 13 capsules de 3 à 4 mn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une vidéo de témoignage des télétravailleurs du site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une vidéo de témoignage des étudiants</a:t>
            </a:r>
          </a:p>
          <a:p>
            <a:r>
              <a:rPr lang="fr-FR" sz="2200" dirty="0"/>
              <a:t>Des vidéos externes</a:t>
            </a:r>
          </a:p>
          <a:p>
            <a:r>
              <a:rPr lang="fr-FR" sz="2200" dirty="0"/>
              <a:t>Des contenus textuels</a:t>
            </a:r>
          </a:p>
          <a:p>
            <a:r>
              <a:rPr lang="fr-FR" sz="2200" dirty="0"/>
              <a:t>Des activités formatives « ludiques » 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Au total, 20 </a:t>
            </a:r>
            <a:r>
              <a:rPr lang="fr-FR" sz="2200" dirty="0" err="1"/>
              <a:t>LearningApps</a:t>
            </a:r>
            <a:r>
              <a:rPr lang="fr-FR" sz="2200" dirty="0"/>
              <a:t> : QCM, regroupements, memory, classements, mots croisés, textes à trous…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Permettent aux étudiants de tester leurs apprentissages après chaque « page » de cours</a:t>
            </a:r>
          </a:p>
          <a:p>
            <a:endParaRPr lang="fr-FR" sz="2200" b="1" i="1" dirty="0"/>
          </a:p>
          <a:p>
            <a:pPr lvl="1"/>
            <a:endParaRPr lang="fr-FR" sz="2200" b="1" i="1" dirty="0"/>
          </a:p>
          <a:p>
            <a:endParaRPr lang="fr-FR" sz="2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E0F0B1-B7B7-3943-ABF8-F4ECC9774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46260" y="3449804"/>
            <a:ext cx="2698543" cy="751493"/>
          </a:xfrm>
          <a:prstGeom prst="rect">
            <a:avLst/>
          </a:prstGeom>
        </p:spPr>
      </p:pic>
      <p:pic>
        <p:nvPicPr>
          <p:cNvPr id="12" name="Image 1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6CC7DC2-E348-7C4C-A021-CC2714B0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198" y="4271753"/>
            <a:ext cx="3449921" cy="205752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6D0625A-C410-2749-A194-9A86B891DF08}"/>
              </a:ext>
            </a:extLst>
          </p:cNvPr>
          <p:cNvSpPr/>
          <p:nvPr/>
        </p:nvSpPr>
        <p:spPr>
          <a:xfrm>
            <a:off x="1685624" y="329307"/>
            <a:ext cx="5001854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628E63-86CF-574B-B9B1-19AD792FDB40}"/>
              </a:ext>
            </a:extLst>
          </p:cNvPr>
          <p:cNvSpPr/>
          <p:nvPr/>
        </p:nvSpPr>
        <p:spPr>
          <a:xfrm>
            <a:off x="1981882" y="549666"/>
            <a:ext cx="538654" cy="538654"/>
          </a:xfrm>
          <a:prstGeom prst="rect">
            <a:avLst/>
          </a:prstGeom>
          <a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rcRect/>
            <a:stretch>
              <a:fillRect l="-18000" r="-18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698D2D-7BF3-154D-ADFF-9F4217E841F7}"/>
              </a:ext>
            </a:extLst>
          </p:cNvPr>
          <p:cNvGrpSpPr/>
          <p:nvPr/>
        </p:nvGrpSpPr>
        <p:grpSpPr>
          <a:xfrm>
            <a:off x="2816797" y="329307"/>
            <a:ext cx="4612085" cy="979371"/>
            <a:chOff x="1131174" y="3677241"/>
            <a:chExt cx="5382429" cy="9793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EE289-D2AF-324F-8009-767831ECB907}"/>
                </a:ext>
              </a:extLst>
            </p:cNvPr>
            <p:cNvSpPr/>
            <p:nvPr/>
          </p:nvSpPr>
          <p:spPr>
            <a:xfrm>
              <a:off x="1131174" y="3677241"/>
              <a:ext cx="5382429" cy="979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4EBC10D-CE05-9745-853A-6393A70ADFAA}"/>
                </a:ext>
              </a:extLst>
            </p:cNvPr>
            <p:cNvSpPr txBox="1"/>
            <p:nvPr/>
          </p:nvSpPr>
          <p:spPr>
            <a:xfrm>
              <a:off x="1131174" y="3677241"/>
              <a:ext cx="5382429" cy="979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/>
                <a:t>Le contenu des pages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47BC82DA-75FE-1346-ABFA-982193D9F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92" y="470792"/>
            <a:ext cx="4591867" cy="2572782"/>
          </a:xfrm>
          <a:prstGeom prst="rect">
            <a:avLst/>
          </a:prstGeom>
        </p:spPr>
      </p:pic>
      <p:pic>
        <p:nvPicPr>
          <p:cNvPr id="18" name="Image 17" descr="C:\Users\annberge\Documents\Images, pictogrammes\logo.PNG">
            <a:extLst>
              <a:ext uri="{FF2B5EF4-FFF2-40B4-BE49-F238E27FC236}">
                <a16:creationId xmlns:a16="http://schemas.microsoft.com/office/drawing/2014/main" id="{E608E398-7F1A-244E-919E-A540FB47059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F96035D-AD89-8E45-9BE6-DB87EF7D026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C72B6C6-CAA7-F240-BDC1-211A1E9C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2" y="228600"/>
            <a:ext cx="11325627" cy="662940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E662ADC-EC2A-DC43-BB47-22755A76A1C7}"/>
              </a:ext>
            </a:extLst>
          </p:cNvPr>
          <p:cNvCxnSpPr/>
          <p:nvPr/>
        </p:nvCxnSpPr>
        <p:spPr>
          <a:xfrm>
            <a:off x="500063" y="5957888"/>
            <a:ext cx="1671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55D63D3-88FF-4247-A34D-2BEC5C6BF2DD}"/>
              </a:ext>
            </a:extLst>
          </p:cNvPr>
          <p:cNvGrpSpPr/>
          <p:nvPr/>
        </p:nvGrpSpPr>
        <p:grpSpPr>
          <a:xfrm>
            <a:off x="342900" y="5286374"/>
            <a:ext cx="4486275" cy="400051"/>
            <a:chOff x="342900" y="5286374"/>
            <a:chExt cx="4486275" cy="4000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A0721F-B310-4F4A-B84C-767F9348149F}"/>
                </a:ext>
              </a:extLst>
            </p:cNvPr>
            <p:cNvSpPr/>
            <p:nvPr/>
          </p:nvSpPr>
          <p:spPr>
            <a:xfrm>
              <a:off x="342900" y="5286374"/>
              <a:ext cx="1828800" cy="4000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7A759496-2A66-E447-91A3-F8655CC8B077}"/>
                </a:ext>
              </a:extLst>
            </p:cNvPr>
            <p:cNvCxnSpPr/>
            <p:nvPr/>
          </p:nvCxnSpPr>
          <p:spPr>
            <a:xfrm flipH="1">
              <a:off x="2171700" y="5500688"/>
              <a:ext cx="9144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3E281B3-E14E-864B-90B7-D040B3F5A788}"/>
                </a:ext>
              </a:extLst>
            </p:cNvPr>
            <p:cNvSpPr txBox="1"/>
            <p:nvPr/>
          </p:nvSpPr>
          <p:spPr>
            <a:xfrm>
              <a:off x="3086100" y="5314950"/>
              <a:ext cx="1743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Test final (QCM)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A6DB795-AE7B-2F4F-B367-D5BA56527497}"/>
              </a:ext>
            </a:extLst>
          </p:cNvPr>
          <p:cNvGrpSpPr/>
          <p:nvPr/>
        </p:nvGrpSpPr>
        <p:grpSpPr>
          <a:xfrm>
            <a:off x="342900" y="6372225"/>
            <a:ext cx="6786561" cy="369332"/>
            <a:chOff x="342900" y="6372225"/>
            <a:chExt cx="6786561" cy="369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E5AF3D-9840-1646-A641-618CFD9D9F20}"/>
                </a:ext>
              </a:extLst>
            </p:cNvPr>
            <p:cNvSpPr/>
            <p:nvPr/>
          </p:nvSpPr>
          <p:spPr>
            <a:xfrm>
              <a:off x="342900" y="6372225"/>
              <a:ext cx="1828800" cy="3571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439E920-A60C-8646-8608-9394F659588B}"/>
                </a:ext>
              </a:extLst>
            </p:cNvPr>
            <p:cNvSpPr txBox="1"/>
            <p:nvPr/>
          </p:nvSpPr>
          <p:spPr>
            <a:xfrm>
              <a:off x="3457574" y="6372225"/>
              <a:ext cx="3671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Questionnaire d’évaluation du SPOC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5B5527C-B0A9-3D4E-9038-869976E0E11F}"/>
                </a:ext>
              </a:extLst>
            </p:cNvPr>
            <p:cNvCxnSpPr/>
            <p:nvPr/>
          </p:nvCxnSpPr>
          <p:spPr>
            <a:xfrm flipH="1">
              <a:off x="2171700" y="6550819"/>
              <a:ext cx="12287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CE38FBF-E398-A64D-A26C-8AB54E30B9C6}"/>
              </a:ext>
            </a:extLst>
          </p:cNvPr>
          <p:cNvSpPr/>
          <p:nvPr/>
        </p:nvSpPr>
        <p:spPr>
          <a:xfrm>
            <a:off x="4916396" y="228600"/>
            <a:ext cx="546556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8C8481-856F-EE4F-8B0B-24CB35B06739}"/>
              </a:ext>
            </a:extLst>
          </p:cNvPr>
          <p:cNvSpPr/>
          <p:nvPr/>
        </p:nvSpPr>
        <p:spPr>
          <a:xfrm>
            <a:off x="5290893" y="507152"/>
            <a:ext cx="680904" cy="68090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-17000" r="-17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795B464-005B-7341-BFB9-12FEA9847B0C}"/>
              </a:ext>
            </a:extLst>
          </p:cNvPr>
          <p:cNvGrpSpPr/>
          <p:nvPr/>
        </p:nvGrpSpPr>
        <p:grpSpPr>
          <a:xfrm>
            <a:off x="6346295" y="228600"/>
            <a:ext cx="4355572" cy="1238008"/>
            <a:chOff x="1429899" y="4644974"/>
            <a:chExt cx="5083704" cy="12380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2A10B4-5903-7845-BA19-B31D347C9DEB}"/>
                </a:ext>
              </a:extLst>
            </p:cNvPr>
            <p:cNvSpPr/>
            <p:nvPr/>
          </p:nvSpPr>
          <p:spPr>
            <a:xfrm>
              <a:off x="1429899" y="4644974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8148751-ECA8-6A4D-BF03-5292FB579E0D}"/>
                </a:ext>
              </a:extLst>
            </p:cNvPr>
            <p:cNvSpPr txBox="1"/>
            <p:nvPr/>
          </p:nvSpPr>
          <p:spPr>
            <a:xfrm>
              <a:off x="1429899" y="4644974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/>
                <a:t>Evaluation et conclusion</a:t>
              </a:r>
            </a:p>
          </p:txBody>
        </p:sp>
      </p:grpSp>
      <p:pic>
        <p:nvPicPr>
          <p:cNvPr id="2" name="SPOC TÃ©lÃ©travail - Conclusion gÃ©nÃ©rale">
            <a:hlinkClick r:id="" action="ppaction://media"/>
            <a:extLst>
              <a:ext uri="{FF2B5EF4-FFF2-40B4-BE49-F238E27FC236}">
                <a16:creationId xmlns:a16="http://schemas.microsoft.com/office/drawing/2014/main" id="{56B69DF4-D924-3345-A778-4DEFFA8381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066242" y="2106926"/>
            <a:ext cx="5635625" cy="3170038"/>
          </a:xfrm>
          <a:prstGeom prst="rect">
            <a:avLst/>
          </a:prstGeom>
        </p:spPr>
      </p:pic>
      <p:pic>
        <p:nvPicPr>
          <p:cNvPr id="21" name="Image 20" descr="C:\Users\annberge\Documents\Images, pictogrammes\logo.PNG">
            <a:extLst>
              <a:ext uri="{FF2B5EF4-FFF2-40B4-BE49-F238E27FC236}">
                <a16:creationId xmlns:a16="http://schemas.microsoft.com/office/drawing/2014/main" id="{9119CCD2-3A96-9543-989C-6528964923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419ECCEC-0ED3-7145-A26B-B6A5BA72087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84200" y="2284112"/>
          <a:ext cx="110236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 descr="Teacher">
            <a:extLst>
              <a:ext uri="{FF2B5EF4-FFF2-40B4-BE49-F238E27FC236}">
                <a16:creationId xmlns:a16="http://schemas.microsoft.com/office/drawing/2014/main" id="{82C2442D-6350-9942-89D7-864E7E2C1137}"/>
              </a:ext>
            </a:extLst>
          </p:cNvPr>
          <p:cNvSpPr/>
          <p:nvPr/>
        </p:nvSpPr>
        <p:spPr>
          <a:xfrm>
            <a:off x="6682044" y="3229040"/>
            <a:ext cx="648788" cy="67733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783F472-27CC-E54B-B200-3BD68EF5CC58}"/>
              </a:ext>
            </a:extLst>
          </p:cNvPr>
          <p:cNvSpPr/>
          <p:nvPr/>
        </p:nvSpPr>
        <p:spPr>
          <a:xfrm>
            <a:off x="2917755" y="767552"/>
            <a:ext cx="6513603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10149-66A9-0A40-87A1-84E05D39A83E}"/>
              </a:ext>
            </a:extLst>
          </p:cNvPr>
          <p:cNvSpPr/>
          <p:nvPr/>
        </p:nvSpPr>
        <p:spPr>
          <a:xfrm>
            <a:off x="3292252" y="1046104"/>
            <a:ext cx="680904" cy="680904"/>
          </a:xfrm>
          <a:prstGeom prst="rect">
            <a:avLst/>
          </a:prstGeom>
          <a:blipFill>
            <a:blip r:embed="rId11">
              <a:extLst>
                <a:ext uri="{837473B0-CC2E-450A-ABE3-18F120FF3D39}">
                  <a1611:picAttrSrcUrl xmlns=""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51A36E6-E703-874D-B146-10B278831918}"/>
              </a:ext>
            </a:extLst>
          </p:cNvPr>
          <p:cNvGrpSpPr/>
          <p:nvPr/>
        </p:nvGrpSpPr>
        <p:grpSpPr>
          <a:xfrm>
            <a:off x="4347654" y="767552"/>
            <a:ext cx="5083704" cy="1238008"/>
            <a:chOff x="1429899" y="2442"/>
            <a:chExt cx="5083704" cy="1238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509CAB-477F-214E-B9A6-7E6E6DC84F30}"/>
                </a:ext>
              </a:extLst>
            </p:cNvPr>
            <p:cNvSpPr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AE03326-F9E8-DA43-A445-8BE8884E5368}"/>
                </a:ext>
              </a:extLst>
            </p:cNvPr>
            <p:cNvSpPr txBox="1"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Le déploiement du SPOC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29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8604C0F-33D2-E54E-A71F-8E14312084D0}"/>
              </a:ext>
            </a:extLst>
          </p:cNvPr>
          <p:cNvSpPr/>
          <p:nvPr/>
        </p:nvSpPr>
        <p:spPr>
          <a:xfrm>
            <a:off x="1705419" y="123731"/>
            <a:ext cx="8781162" cy="130288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DD672-7B12-8F4A-B6A0-CD25531EDEA3}"/>
              </a:ext>
            </a:extLst>
          </p:cNvPr>
          <p:cNvSpPr/>
          <p:nvPr/>
        </p:nvSpPr>
        <p:spPr>
          <a:xfrm>
            <a:off x="2289041" y="392029"/>
            <a:ext cx="849547" cy="77471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t="-12000" b="-12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C7DF87-70C0-B84D-8840-CAB8F02AB787}"/>
              </a:ext>
            </a:extLst>
          </p:cNvPr>
          <p:cNvGrpSpPr/>
          <p:nvPr/>
        </p:nvGrpSpPr>
        <p:grpSpPr>
          <a:xfrm>
            <a:off x="3647134" y="123730"/>
            <a:ext cx="7423069" cy="1681139"/>
            <a:chOff x="1941716" y="718"/>
            <a:chExt cx="4644630" cy="16811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9316E5-B6FD-4840-AED4-534A652E6E84}"/>
                </a:ext>
              </a:extLst>
            </p:cNvPr>
            <p:cNvSpPr/>
            <p:nvPr/>
          </p:nvSpPr>
          <p:spPr>
            <a:xfrm>
              <a:off x="1941716" y="718"/>
              <a:ext cx="4571887" cy="168113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3FBF771-56F4-9545-B562-B02556A793DF}"/>
                </a:ext>
              </a:extLst>
            </p:cNvPr>
            <p:cNvSpPr txBox="1"/>
            <p:nvPr/>
          </p:nvSpPr>
          <p:spPr>
            <a:xfrm>
              <a:off x="1941716" y="719"/>
              <a:ext cx="4644630" cy="1424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21" tIns="177921" rIns="177921" bIns="177921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L’évaluation des connaissances et des compétences</a:t>
              </a:r>
            </a:p>
          </p:txBody>
        </p:sp>
      </p:grpSp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26CCF5A0-58F9-E342-9A75-A0F93147D2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698381"/>
              </p:ext>
            </p:extLst>
          </p:nvPr>
        </p:nvGraphicFramePr>
        <p:xfrm>
          <a:off x="838200" y="1724935"/>
          <a:ext cx="10515600" cy="47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Flèche à angle droit 11">
            <a:extLst>
              <a:ext uri="{FF2B5EF4-FFF2-40B4-BE49-F238E27FC236}">
                <a16:creationId xmlns:a16="http://schemas.microsoft.com/office/drawing/2014/main" id="{98C52792-A774-0341-95DC-72845BBB8977}"/>
              </a:ext>
            </a:extLst>
          </p:cNvPr>
          <p:cNvSpPr/>
          <p:nvPr/>
        </p:nvSpPr>
        <p:spPr>
          <a:xfrm rot="5400000">
            <a:off x="2468542" y="3585293"/>
            <a:ext cx="1519751" cy="2799240"/>
          </a:xfrm>
          <a:prstGeom prst="bentUpArrow">
            <a:avLst>
              <a:gd name="adj1" fmla="val 7720"/>
              <a:gd name="adj2" fmla="val 25000"/>
              <a:gd name="adj3" fmla="val 25000"/>
            </a:avLst>
          </a:prstGeom>
          <a:solidFill>
            <a:srgbClr val="D9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 à angle droit 12">
            <a:extLst>
              <a:ext uri="{FF2B5EF4-FFF2-40B4-BE49-F238E27FC236}">
                <a16:creationId xmlns:a16="http://schemas.microsoft.com/office/drawing/2014/main" id="{15A759C7-BACB-4841-9A22-DF12454671E0}"/>
              </a:ext>
            </a:extLst>
          </p:cNvPr>
          <p:cNvSpPr/>
          <p:nvPr/>
        </p:nvSpPr>
        <p:spPr>
          <a:xfrm rot="5400000" flipV="1">
            <a:off x="8310245" y="3596902"/>
            <a:ext cx="1424822" cy="2681089"/>
          </a:xfrm>
          <a:prstGeom prst="bentUpArrow">
            <a:avLst>
              <a:gd name="adj1" fmla="val 9082"/>
              <a:gd name="adj2" fmla="val 25000"/>
              <a:gd name="adj3" fmla="val 25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95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A066B9-0B1F-9B49-B4CE-66A4DF9D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449"/>
            <a:ext cx="10515600" cy="4533514"/>
          </a:xfrm>
        </p:spPr>
        <p:txBody>
          <a:bodyPr/>
          <a:lstStyle/>
          <a:p>
            <a:r>
              <a:rPr lang="fr-FR" dirty="0"/>
              <a:t>Questionnaire anonyme - 20 questions portant sur :</a:t>
            </a:r>
          </a:p>
          <a:p>
            <a:pPr lvl="1"/>
            <a:r>
              <a:rPr lang="fr-FR" b="1" dirty="0"/>
              <a:t>Le type d’enseignement</a:t>
            </a:r>
          </a:p>
          <a:p>
            <a:pPr lvl="1"/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60DB630-6A07-1346-A9A8-D5B0663844EA}"/>
              </a:ext>
            </a:extLst>
          </p:cNvPr>
          <p:cNvSpPr/>
          <p:nvPr/>
        </p:nvSpPr>
        <p:spPr>
          <a:xfrm>
            <a:off x="1891239" y="240738"/>
            <a:ext cx="6389032" cy="122238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E096D-DA8A-5040-ADB9-024B7BEC1401}"/>
              </a:ext>
            </a:extLst>
          </p:cNvPr>
          <p:cNvSpPr/>
          <p:nvPr/>
        </p:nvSpPr>
        <p:spPr>
          <a:xfrm>
            <a:off x="2435992" y="611175"/>
            <a:ext cx="872023" cy="597184"/>
          </a:xfrm>
          <a:prstGeom prst="rect">
            <a:avLst/>
          </a:prstGeom>
          <a:blipFill>
            <a:blip r:embed="rId2">
              <a:extLs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l="-44000" r="-44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096CB6C-85C1-724D-80F5-FAC29C918EF3}"/>
              </a:ext>
            </a:extLst>
          </p:cNvPr>
          <p:cNvGrpSpPr/>
          <p:nvPr/>
        </p:nvGrpSpPr>
        <p:grpSpPr>
          <a:xfrm>
            <a:off x="3795820" y="240738"/>
            <a:ext cx="4484451" cy="1222385"/>
            <a:chOff x="1941716" y="2102143"/>
            <a:chExt cx="4571887" cy="16811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328664-4137-B04F-A241-07ED8226C491}"/>
                </a:ext>
              </a:extLst>
            </p:cNvPr>
            <p:cNvSpPr/>
            <p:nvPr/>
          </p:nvSpPr>
          <p:spPr>
            <a:xfrm>
              <a:off x="1941716" y="2102143"/>
              <a:ext cx="4571887" cy="168113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12AA74-9845-D847-8E3C-D8DEF71C330D}"/>
                </a:ext>
              </a:extLst>
            </p:cNvPr>
            <p:cNvSpPr txBox="1"/>
            <p:nvPr/>
          </p:nvSpPr>
          <p:spPr>
            <a:xfrm>
              <a:off x="1941716" y="2102143"/>
              <a:ext cx="4571887" cy="1681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21" tIns="177921" rIns="177921" bIns="177921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/>
                <a:t>L’évaluation du SPOC en ligne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EEEA80-5C4C-FE41-84E6-D98676F78432}"/>
              </a:ext>
            </a:extLst>
          </p:cNvPr>
          <p:cNvGrpSpPr/>
          <p:nvPr/>
        </p:nvGrpSpPr>
        <p:grpSpPr>
          <a:xfrm>
            <a:off x="838200" y="2594919"/>
            <a:ext cx="4944762" cy="3083010"/>
            <a:chOff x="838200" y="2910016"/>
            <a:chExt cx="4572000" cy="2743200"/>
          </a:xfrm>
        </p:grpSpPr>
        <p:pic>
          <p:nvPicPr>
            <p:cNvPr id="12" name="Image 11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245743B9-6BB8-834F-B75D-1EB0C48B6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910016"/>
              <a:ext cx="4572000" cy="27432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5258D29-8BC7-2342-9FDF-282B343B9C63}"/>
                </a:ext>
              </a:extLst>
            </p:cNvPr>
            <p:cNvSpPr txBox="1"/>
            <p:nvPr/>
          </p:nvSpPr>
          <p:spPr>
            <a:xfrm>
              <a:off x="2508422" y="4374292"/>
              <a:ext cx="506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13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4EFEFBB-D7B2-0D4C-AA7D-1EC32ADAC502}"/>
                </a:ext>
              </a:extLst>
            </p:cNvPr>
            <p:cNvSpPr txBox="1"/>
            <p:nvPr/>
          </p:nvSpPr>
          <p:spPr>
            <a:xfrm>
              <a:off x="3336324" y="3895199"/>
              <a:ext cx="358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5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A2545C-EEB6-4144-83D2-931ED1CEC8B0}"/>
                </a:ext>
              </a:extLst>
            </p:cNvPr>
            <p:cNvSpPr txBox="1"/>
            <p:nvPr/>
          </p:nvSpPr>
          <p:spPr>
            <a:xfrm>
              <a:off x="3527854" y="4486233"/>
              <a:ext cx="333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2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7CE6E789-035D-C241-8559-8CDF7883119B}"/>
              </a:ext>
            </a:extLst>
          </p:cNvPr>
          <p:cNvSpPr txBox="1"/>
          <p:nvPr/>
        </p:nvSpPr>
        <p:spPr>
          <a:xfrm>
            <a:off x="8424980" y="415062"/>
            <a:ext cx="213829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20 réponses sur 27 participants</a:t>
            </a:r>
          </a:p>
        </p:txBody>
      </p:sp>
      <p:pic>
        <p:nvPicPr>
          <p:cNvPr id="21" name="Image 2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4EA491C-EFC9-9140-B2DC-EACD993B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408" y="2577982"/>
            <a:ext cx="5130800" cy="30784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1E1D14-3CDB-704D-895B-79AE186AE7A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19" name="Image 18" descr="C:\Users\annberge\Documents\Images, pictogrammes\logo.PNG">
            <a:extLst>
              <a:ext uri="{FF2B5EF4-FFF2-40B4-BE49-F238E27FC236}">
                <a16:creationId xmlns:a16="http://schemas.microsoft.com/office/drawing/2014/main" id="{C7AAF0D7-5302-624A-BE83-2F59130D92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64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B7E2A-9465-8045-9545-B69599E1E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33" y="580931"/>
            <a:ext cx="10515600" cy="5941740"/>
          </a:xfrm>
        </p:spPr>
        <p:txBody>
          <a:bodyPr>
            <a:normAutofit/>
          </a:bodyPr>
          <a:lstStyle/>
          <a:p>
            <a:pPr lvl="1"/>
            <a:r>
              <a:rPr lang="fr-FR" b="1" dirty="0"/>
              <a:t>La qualité des supports en ligne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sz="2200" dirty="0"/>
              <a:t>Quantité de vidéos suffisantes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Forum considéré comme utile mais finalement très peu utilisé</a:t>
            </a:r>
          </a:p>
          <a:p>
            <a:pPr lvl="1">
              <a:buFont typeface="Wingdings" pitchFamily="2" charset="2"/>
              <a:buChar char="ü"/>
            </a:pPr>
            <a:r>
              <a:rPr lang="fr-FR" sz="2200" dirty="0"/>
              <a:t> Qualité, quantité et utilité des activités formatives (</a:t>
            </a:r>
            <a:r>
              <a:rPr lang="fr-FR" sz="2200" dirty="0" err="1"/>
              <a:t>LearningApps</a:t>
            </a:r>
            <a:r>
              <a:rPr lang="fr-FR" sz="2200" dirty="0"/>
              <a:t>) considéré majoritairement comme très satisfaisantes</a:t>
            </a:r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0CDFA4-F9A6-194D-B547-0DA8FB91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004" y="1118287"/>
            <a:ext cx="4965967" cy="2979580"/>
          </a:xfrm>
          <a:prstGeom prst="rect">
            <a:avLst/>
          </a:prstGeom>
        </p:spPr>
      </p:pic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20747D8-9BBA-6542-AA07-60A690A5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33" y="1118287"/>
            <a:ext cx="4965967" cy="2979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8AFB68-D3FD-7642-80D7-26FA56378A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8" name="Image 7" descr="C:\Users\annberge\Documents\Images, pictogrammes\logo.PNG">
            <a:extLst>
              <a:ext uri="{FF2B5EF4-FFF2-40B4-BE49-F238E27FC236}">
                <a16:creationId xmlns:a16="http://schemas.microsoft.com/office/drawing/2014/main" id="{9010730D-DD4A-D34D-9947-A7155B3006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3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B8A2B6-71F7-574A-A8F3-2B21409B7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87" y="517688"/>
            <a:ext cx="5461000" cy="831543"/>
          </a:xfrm>
        </p:spPr>
        <p:txBody>
          <a:bodyPr/>
          <a:lstStyle/>
          <a:p>
            <a:pPr lvl="1"/>
            <a:r>
              <a:rPr lang="fr-FR" b="1" dirty="0"/>
              <a:t>L’activité « fil rouge » en présentiel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70F7E4-37C2-8842-85CF-EE5EACFD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0001"/>
            <a:ext cx="5005630" cy="30033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5C671D-9E7C-934B-9A85-97B4346879F6}"/>
              </a:ext>
            </a:extLst>
          </p:cNvPr>
          <p:cNvSpPr txBox="1"/>
          <p:nvPr/>
        </p:nvSpPr>
        <p:spPr>
          <a:xfrm>
            <a:off x="838201" y="4480003"/>
            <a:ext cx="5027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2200" dirty="0"/>
              <a:t> Disponibilité et réponses des professeurs aux questions considérées globalement comme satisfaisantes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096846E-6410-0244-A77A-5E5855892479}"/>
              </a:ext>
            </a:extLst>
          </p:cNvPr>
          <p:cNvSpPr txBox="1">
            <a:spLocks/>
          </p:cNvSpPr>
          <p:nvPr/>
        </p:nvSpPr>
        <p:spPr>
          <a:xfrm>
            <a:off x="6096000" y="534116"/>
            <a:ext cx="5066270" cy="7358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b="1" dirty="0"/>
              <a:t>L’acquisition des connaissances et des compétences</a:t>
            </a:r>
          </a:p>
        </p:txBody>
      </p:sp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C0F92D0-A336-A741-BA50-0C8A5F42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72" y="1270001"/>
            <a:ext cx="5005630" cy="30033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7F3C77-5849-3043-B865-5E1C7AE6CC09}"/>
              </a:ext>
            </a:extLst>
          </p:cNvPr>
          <p:cNvSpPr txBox="1"/>
          <p:nvPr/>
        </p:nvSpPr>
        <p:spPr>
          <a:xfrm>
            <a:off x="6578372" y="4465587"/>
            <a:ext cx="5005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2200" dirty="0"/>
              <a:t>Sentiment d’avoir progressé et de mieux cerner les enjeux du télétravail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6BF07172-E035-024D-A43C-216A3A2D36FE}"/>
              </a:ext>
            </a:extLst>
          </p:cNvPr>
          <p:cNvSpPr txBox="1">
            <a:spLocks/>
          </p:cNvSpPr>
          <p:nvPr/>
        </p:nvSpPr>
        <p:spPr>
          <a:xfrm>
            <a:off x="382830" y="5908112"/>
            <a:ext cx="11201172" cy="83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b="1" dirty="0"/>
              <a:t>Satisfaction globale : </a:t>
            </a:r>
            <a:r>
              <a:rPr lang="fr-FR" dirty="0"/>
              <a:t>très positive ; 1 seul étudiant « peu satisfait »</a:t>
            </a:r>
          </a:p>
          <a:p>
            <a:pPr lvl="1"/>
            <a:r>
              <a:rPr lang="fr-FR" b="1" dirty="0"/>
              <a:t>Une question ouverte </a:t>
            </a:r>
            <a:r>
              <a:rPr lang="fr-FR" dirty="0"/>
              <a:t>sur les propositions d’amélioration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68C48F-3A44-0F4B-B3CC-813347153B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14" name="Image 13" descr="C:\Users\annberge\Documents\Images, pictogrammes\logo.PNG">
            <a:extLst>
              <a:ext uri="{FF2B5EF4-FFF2-40B4-BE49-F238E27FC236}">
                <a16:creationId xmlns:a16="http://schemas.microsoft.com/office/drawing/2014/main" id="{863CF0B7-86CD-0040-81B9-625B35DD332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58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EB5B619-B562-B54D-84B6-BE8382148609}"/>
              </a:ext>
            </a:extLst>
          </p:cNvPr>
          <p:cNvSpPr/>
          <p:nvPr/>
        </p:nvSpPr>
        <p:spPr>
          <a:xfrm>
            <a:off x="3112477" y="461079"/>
            <a:ext cx="6513603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27E1BC4-3B06-904C-8C81-9F5C54A9F156}"/>
              </a:ext>
            </a:extLst>
          </p:cNvPr>
          <p:cNvGrpSpPr/>
          <p:nvPr/>
        </p:nvGrpSpPr>
        <p:grpSpPr>
          <a:xfrm>
            <a:off x="4542376" y="461079"/>
            <a:ext cx="5083704" cy="1238008"/>
            <a:chOff x="1429899" y="2442"/>
            <a:chExt cx="5083704" cy="12380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E33EE9-46B2-3D43-A995-0146CF0F473C}"/>
                </a:ext>
              </a:extLst>
            </p:cNvPr>
            <p:cNvSpPr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85F8943-AE2A-2043-A4DE-225DF57916D0}"/>
                </a:ext>
              </a:extLst>
            </p:cNvPr>
            <p:cNvSpPr txBox="1"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/>
                <a:t>Perspectives d’amélioration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E948A-C2E3-2240-8C16-3C9C49170CC9}"/>
              </a:ext>
            </a:extLst>
          </p:cNvPr>
          <p:cNvSpPr/>
          <p:nvPr/>
        </p:nvSpPr>
        <p:spPr>
          <a:xfrm>
            <a:off x="3627158" y="739631"/>
            <a:ext cx="680904" cy="68090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-9000" r="-9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F53FD747-653F-144F-BE94-D495C5294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184134"/>
              </p:ext>
            </p:extLst>
          </p:nvPr>
        </p:nvGraphicFramePr>
        <p:xfrm>
          <a:off x="987114" y="1977639"/>
          <a:ext cx="10217771" cy="4427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8928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14C693-0605-E34B-BBA7-3119EFD64317}"/>
              </a:ext>
            </a:extLst>
          </p:cNvPr>
          <p:cNvSpPr/>
          <p:nvPr/>
        </p:nvSpPr>
        <p:spPr>
          <a:xfrm>
            <a:off x="1891239" y="240738"/>
            <a:ext cx="6389032" cy="122238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3619-6DD1-6546-A4DD-B2B9A4D9E538}"/>
              </a:ext>
            </a:extLst>
          </p:cNvPr>
          <p:cNvSpPr/>
          <p:nvPr/>
        </p:nvSpPr>
        <p:spPr>
          <a:xfrm>
            <a:off x="2435992" y="611175"/>
            <a:ext cx="872023" cy="597184"/>
          </a:xfrm>
          <a:prstGeom prst="rect">
            <a:avLst/>
          </a:prstGeom>
          <a:blipFill>
            <a:blip r:embed="rId4">
              <a:extLs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-44000" r="-44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FC3D99-027B-5B41-9753-C11F25938105}"/>
              </a:ext>
            </a:extLst>
          </p:cNvPr>
          <p:cNvGrpSpPr/>
          <p:nvPr/>
        </p:nvGrpSpPr>
        <p:grpSpPr>
          <a:xfrm>
            <a:off x="3795820" y="240738"/>
            <a:ext cx="4484451" cy="1222385"/>
            <a:chOff x="1941716" y="2102143"/>
            <a:chExt cx="4571887" cy="16811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5E52E5-1A0F-734D-A7C7-8D79FB9F61DB}"/>
                </a:ext>
              </a:extLst>
            </p:cNvPr>
            <p:cNvSpPr/>
            <p:nvPr/>
          </p:nvSpPr>
          <p:spPr>
            <a:xfrm>
              <a:off x="1941716" y="2102143"/>
              <a:ext cx="4571887" cy="168113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FFEA97D-06C7-0A41-83D6-FAFA592015D4}"/>
                </a:ext>
              </a:extLst>
            </p:cNvPr>
            <p:cNvSpPr txBox="1"/>
            <p:nvPr/>
          </p:nvSpPr>
          <p:spPr>
            <a:xfrm>
              <a:off x="1941716" y="2102143"/>
              <a:ext cx="4571887" cy="1681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21" tIns="177921" rIns="177921" bIns="177921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dirty="0"/>
                <a:t>Retour de l’équipe enseignante</a:t>
              </a:r>
              <a:endParaRPr lang="fr-FR" sz="2400" b="1" kern="12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2FC5ECB-E222-8B46-A238-1A329D2AA62E}"/>
              </a:ext>
            </a:extLst>
          </p:cNvPr>
          <p:cNvSpPr/>
          <p:nvPr/>
        </p:nvSpPr>
        <p:spPr>
          <a:xfrm>
            <a:off x="1337151" y="1974237"/>
            <a:ext cx="94017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Pratiques pédagogiques :</a:t>
            </a:r>
          </a:p>
          <a:p>
            <a:pPr algn="just">
              <a:spcAft>
                <a:spcPts val="0"/>
              </a:spcAft>
            </a:pPr>
            <a:r>
              <a:rPr lang="fr-F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Apprendre à scénariser et gérer un cours en ligne</a:t>
            </a:r>
          </a:p>
          <a:p>
            <a:pPr algn="just">
              <a:spcAft>
                <a:spcPts val="0"/>
              </a:spcAft>
            </a:pPr>
            <a:r>
              <a:rPr lang="fr-F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Enseigner en mode hybride</a:t>
            </a:r>
          </a:p>
          <a:p>
            <a:pPr algn="just"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Pratiques numériques :</a:t>
            </a:r>
          </a:p>
          <a:p>
            <a:pPr algn="just">
              <a:spcAft>
                <a:spcPts val="0"/>
              </a:spcAft>
            </a:pPr>
            <a:r>
              <a:rPr lang="fr-F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Formation/auto-formation aux outils numériques pour l’enseignement et à la plateforme Moodle</a:t>
            </a:r>
          </a:p>
          <a:p>
            <a:pPr algn="just">
              <a:spcAft>
                <a:spcPts val="0"/>
              </a:spcAft>
            </a:pPr>
            <a:r>
              <a:rPr lang="fr-F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Captations vidéos</a:t>
            </a:r>
          </a:p>
          <a:p>
            <a:pPr algn="just"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de projet et d’équipe</a:t>
            </a:r>
          </a:p>
          <a:p>
            <a:pPr algn="just"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4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ED1617-EA2E-534B-A235-C90BA003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960" y="647115"/>
            <a:ext cx="10832065" cy="29358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FR" sz="2400" i="1" dirty="0"/>
              <a:t> Au programme </a:t>
            </a:r>
            <a:r>
              <a:rPr lang="fr-FR" sz="2400" i="1" dirty="0" err="1"/>
              <a:t>Learn’in</a:t>
            </a:r>
            <a:r>
              <a:rPr lang="fr-FR" sz="2400" i="1" dirty="0"/>
              <a:t> Auvergne CAP 20-25, et particulièrement :</a:t>
            </a:r>
          </a:p>
          <a:p>
            <a:pPr marL="457200" lvl="1" indent="0">
              <a:buNone/>
            </a:pPr>
            <a:r>
              <a:rPr lang="fr-FR" i="1" dirty="0"/>
              <a:t> à Monica GOSNACH, Ingénieure Pédagogique</a:t>
            </a:r>
          </a:p>
          <a:p>
            <a:pPr marL="457200" lvl="1" indent="0">
              <a:buNone/>
            </a:pPr>
            <a:r>
              <a:rPr lang="fr-FR" i="1" dirty="0"/>
              <a:t> à Jean-Baptiste IDOUX et Arnaud MOUZAT, audiovisualistes</a:t>
            </a:r>
          </a:p>
          <a:p>
            <a:pPr marL="0" indent="0">
              <a:buNone/>
            </a:pPr>
            <a:r>
              <a:rPr lang="fr-FR" sz="2400" i="1" dirty="0"/>
              <a:t> Aux télétravailleurs du site, et particulièrement :</a:t>
            </a:r>
          </a:p>
          <a:p>
            <a:pPr marL="457200" lvl="1" indent="0">
              <a:buNone/>
            </a:pPr>
            <a:r>
              <a:rPr lang="fr-FR" i="1" dirty="0"/>
              <a:t> à Fanny MOLENAT</a:t>
            </a:r>
          </a:p>
          <a:p>
            <a:pPr marL="457200" lvl="1" indent="0">
              <a:buNone/>
            </a:pPr>
            <a:r>
              <a:rPr lang="fr-FR" i="1" dirty="0"/>
              <a:t> à Pierre Alexis JACQUES DIT ROUTIER</a:t>
            </a:r>
          </a:p>
          <a:p>
            <a:pPr marL="0" indent="0">
              <a:buNone/>
            </a:pPr>
            <a:r>
              <a:rPr lang="fr-FR" sz="2400" i="1" dirty="0"/>
              <a:t> Aux étudiants de la promotion 2018-2019 de la Licence Professionnelle e-GRH </a:t>
            </a:r>
          </a:p>
          <a:p>
            <a:pPr lvl="1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FED9B0-CD5A-F744-A8AD-D862A4A58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27421" b="32641"/>
          <a:stretch/>
        </p:blipFill>
        <p:spPr>
          <a:xfrm>
            <a:off x="745588" y="3263705"/>
            <a:ext cx="11110848" cy="3727480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pic>
        <p:nvPicPr>
          <p:cNvPr id="4" name="Image 3" descr="C:\Users\annberge\Documents\Images, pictogrammes\logo.PNG">
            <a:extLst>
              <a:ext uri="{FF2B5EF4-FFF2-40B4-BE49-F238E27FC236}">
                <a16:creationId xmlns:a16="http://schemas.microsoft.com/office/drawing/2014/main" id="{08C561E7-964D-1843-A65F-ED6137235C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363C76-DAEE-4849-BDE4-6E8C3263D1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7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ZoneTexte 3">
            <a:extLst>
              <a:ext uri="{FF2B5EF4-FFF2-40B4-BE49-F238E27FC236}">
                <a16:creationId xmlns:a16="http://schemas.microsoft.com/office/drawing/2014/main" id="{DA638856-8E39-564B-A8EB-9AC005310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200886"/>
              </p:ext>
            </p:extLst>
          </p:nvPr>
        </p:nvGraphicFramePr>
        <p:xfrm>
          <a:off x="4339654" y="1790898"/>
          <a:ext cx="6492875" cy="4552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9D9E166-7687-304C-8803-7CB8E1DDFAF6}"/>
              </a:ext>
            </a:extLst>
          </p:cNvPr>
          <p:cNvSpPr/>
          <p:nvPr/>
        </p:nvSpPr>
        <p:spPr>
          <a:xfrm>
            <a:off x="6380348" y="2108479"/>
            <a:ext cx="4452181" cy="41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0" i="0" u="none" strike="noStrike" dirty="0">
                <a:effectLst/>
                <a:latin typeface="Poppins"/>
              </a:rPr>
              <a:t>un nombre restreint de personnes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FBEBE-A212-E542-B5AF-5F5C80FC1BAF}"/>
              </a:ext>
            </a:extLst>
          </p:cNvPr>
          <p:cNvSpPr/>
          <p:nvPr/>
        </p:nvSpPr>
        <p:spPr>
          <a:xfrm rot="1516418">
            <a:off x="7305117" y="4931850"/>
            <a:ext cx="3099182" cy="41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0" i="0" u="none" strike="noStrike">
                <a:effectLst/>
                <a:latin typeface="Poppins"/>
              </a:rPr>
              <a:t>une formation en ligne </a:t>
            </a:r>
            <a:endParaRPr lang="fr-FR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F1774-5453-C844-A9B9-DA9BD8586398}"/>
              </a:ext>
            </a:extLst>
          </p:cNvPr>
          <p:cNvSpPr/>
          <p:nvPr/>
        </p:nvSpPr>
        <p:spPr>
          <a:xfrm>
            <a:off x="7192204" y="3274294"/>
            <a:ext cx="2828467" cy="41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0" i="0" u="none" strike="noStrike">
                <a:solidFill>
                  <a:srgbClr val="303030"/>
                </a:solidFill>
                <a:effectLst/>
                <a:latin typeface="Poppins"/>
              </a:rPr>
              <a:t>une formation privée</a:t>
            </a:r>
            <a:endParaRPr lang="fr-FR" sz="2400"/>
          </a:p>
        </p:txBody>
      </p:sp>
      <p:pic>
        <p:nvPicPr>
          <p:cNvPr id="14" name="Image 1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BFCA021-65DF-474D-B844-EB82B6F0E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519552" y="2520188"/>
            <a:ext cx="1799755" cy="268495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C559539-BA6C-6346-B98E-457D252FCB75}"/>
              </a:ext>
            </a:extLst>
          </p:cNvPr>
          <p:cNvSpPr/>
          <p:nvPr/>
        </p:nvSpPr>
        <p:spPr>
          <a:xfrm>
            <a:off x="2917755" y="215853"/>
            <a:ext cx="6513603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FB29B7F-DEC5-AF41-AB8C-A32AB2448072}"/>
              </a:ext>
            </a:extLst>
          </p:cNvPr>
          <p:cNvGrpSpPr/>
          <p:nvPr/>
        </p:nvGrpSpPr>
        <p:grpSpPr>
          <a:xfrm>
            <a:off x="4347654" y="215853"/>
            <a:ext cx="5083704" cy="1238008"/>
            <a:chOff x="1429899" y="2442"/>
            <a:chExt cx="5083704" cy="12380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862906-133F-C44F-90C9-292ABCBA3B88}"/>
                </a:ext>
              </a:extLst>
            </p:cNvPr>
            <p:cNvSpPr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8C60C2A-7C9B-AE44-990A-F1BB0C3160CA}"/>
                </a:ext>
              </a:extLst>
            </p:cNvPr>
            <p:cNvSpPr txBox="1"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dirty="0"/>
                <a:t>Qu’est-ce qu’un SPOC ?</a:t>
              </a:r>
              <a:endParaRPr lang="fr-FR" sz="2400" b="1" kern="12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8508137-881B-8647-AD6C-2A14CF84A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101649" y="303801"/>
            <a:ext cx="1062111" cy="10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0CAE87E-A454-7043-9CC5-DA844092F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160656"/>
              </p:ext>
            </p:extLst>
          </p:nvPr>
        </p:nvGraphicFramePr>
        <p:xfrm>
          <a:off x="776173" y="1901597"/>
          <a:ext cx="8301063" cy="4544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0D09B56-8FD5-C343-A1F5-6301F821000E}"/>
              </a:ext>
            </a:extLst>
          </p:cNvPr>
          <p:cNvSpPr/>
          <p:nvPr/>
        </p:nvSpPr>
        <p:spPr>
          <a:xfrm>
            <a:off x="2839198" y="195449"/>
            <a:ext cx="6513603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CB4BFC1-8BA6-3D42-AD87-5A78311BD623}"/>
              </a:ext>
            </a:extLst>
          </p:cNvPr>
          <p:cNvGrpSpPr/>
          <p:nvPr/>
        </p:nvGrpSpPr>
        <p:grpSpPr>
          <a:xfrm>
            <a:off x="4269097" y="195449"/>
            <a:ext cx="5083704" cy="1238008"/>
            <a:chOff x="1429899" y="2442"/>
            <a:chExt cx="5083704" cy="12380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17630-DEE2-AF4B-9559-03D97CE49A97}"/>
                </a:ext>
              </a:extLst>
            </p:cNvPr>
            <p:cNvSpPr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7D453A-D311-0A45-BC68-F4083D1FF58E}"/>
                </a:ext>
              </a:extLst>
            </p:cNvPr>
            <p:cNvSpPr txBox="1"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dirty="0"/>
                <a:t>Pourquoi le sujet du télétravail ?</a:t>
              </a:r>
              <a:endParaRPr lang="fr-FR" sz="2400" b="1" kern="1200" dirty="0"/>
            </a:p>
          </p:txBody>
        </p:sp>
      </p:grpSp>
      <p:pic>
        <p:nvPicPr>
          <p:cNvPr id="12" name="Image 11" descr="Une image contenant ciel, table, extérieur, arbre&#10;&#10;Description générée automatiquement">
            <a:extLst>
              <a:ext uri="{FF2B5EF4-FFF2-40B4-BE49-F238E27FC236}">
                <a16:creationId xmlns:a16="http://schemas.microsoft.com/office/drawing/2014/main" id="{42B06F19-6489-CD48-BEB3-9598CEFA52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39933" y="412010"/>
            <a:ext cx="1029164" cy="77096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152A71C-12DF-F044-97AE-022CB204B96D}"/>
              </a:ext>
            </a:extLst>
          </p:cNvPr>
          <p:cNvSpPr/>
          <p:nvPr/>
        </p:nvSpPr>
        <p:spPr>
          <a:xfrm>
            <a:off x="9507546" y="1900501"/>
            <a:ext cx="2348890" cy="2390145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FFC3351-836F-064B-92FB-12763B377FFC}"/>
              </a:ext>
            </a:extLst>
          </p:cNvPr>
          <p:cNvGrpSpPr/>
          <p:nvPr/>
        </p:nvGrpSpPr>
        <p:grpSpPr>
          <a:xfrm>
            <a:off x="9562971" y="1417548"/>
            <a:ext cx="2629029" cy="3654368"/>
            <a:chOff x="1411568" y="1548766"/>
            <a:chExt cx="7305489" cy="12483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51F8C9-E968-8A48-9CFE-B441CEB6FE31}"/>
                </a:ext>
              </a:extLst>
            </p:cNvPr>
            <p:cNvSpPr/>
            <p:nvPr/>
          </p:nvSpPr>
          <p:spPr>
            <a:xfrm>
              <a:off x="1435590" y="1554201"/>
              <a:ext cx="7281467" cy="12429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18CDD39-58B1-704D-BD07-C1AFD54788DD}"/>
                </a:ext>
              </a:extLst>
            </p:cNvPr>
            <p:cNvSpPr txBox="1"/>
            <p:nvPr/>
          </p:nvSpPr>
          <p:spPr>
            <a:xfrm>
              <a:off x="1411568" y="1548766"/>
              <a:ext cx="6349009" cy="1085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544" tIns="131544" rIns="131544" bIns="131544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500" kern="1200" dirty="0"/>
                <a:t>Objectif : former au télétravail</a:t>
              </a:r>
              <a:r>
                <a:rPr lang="mr-IN" sz="2500" kern="1200" dirty="0"/>
                <a:t>…</a:t>
              </a:r>
              <a:r>
                <a:rPr lang="fr-FR" sz="2500" kern="1200" dirty="0"/>
                <a:t>en télétravail !</a:t>
              </a:r>
              <a:br>
                <a:rPr lang="fr-FR" sz="2500" kern="1200" dirty="0"/>
              </a:br>
              <a:r>
                <a:rPr lang="fr-FR" sz="2500" kern="1200" dirty="0"/>
                <a:t>(partiellement)</a:t>
              </a:r>
              <a:endParaRPr lang="en-US" sz="2500" kern="1200" dirty="0"/>
            </a:p>
          </p:txBody>
        </p:sp>
      </p:grpSp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858348BE-360A-0044-A4D7-8524B1DE6D2F}"/>
              </a:ext>
            </a:extLst>
          </p:cNvPr>
          <p:cNvSpPr/>
          <p:nvPr/>
        </p:nvSpPr>
        <p:spPr>
          <a:xfrm>
            <a:off x="10546041" y="4367267"/>
            <a:ext cx="271899" cy="454064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DADC5C-E422-804D-BEEA-F9A5C3006E2C}"/>
              </a:ext>
            </a:extLst>
          </p:cNvPr>
          <p:cNvSpPr/>
          <p:nvPr/>
        </p:nvSpPr>
        <p:spPr>
          <a:xfrm>
            <a:off x="9605422" y="4897952"/>
            <a:ext cx="2284820" cy="163180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B0952D-B30D-B24F-A7AA-7DAB8980AC0D}"/>
              </a:ext>
            </a:extLst>
          </p:cNvPr>
          <p:cNvSpPr txBox="1"/>
          <p:nvPr/>
        </p:nvSpPr>
        <p:spPr>
          <a:xfrm>
            <a:off x="9768955" y="5017502"/>
            <a:ext cx="195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Module de 15h moitié à distance moitié en présentiel</a:t>
            </a:r>
          </a:p>
        </p:txBody>
      </p:sp>
    </p:spTree>
    <p:extLst>
      <p:ext uri="{BB962C8B-B14F-4D97-AF65-F5344CB8AC3E}">
        <p14:creationId xmlns:p14="http://schemas.microsoft.com/office/powerpoint/2010/main" val="64120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Espace réservé du contenu 4">
            <a:extLst>
              <a:ext uri="{FF2B5EF4-FFF2-40B4-BE49-F238E27FC236}">
                <a16:creationId xmlns:a16="http://schemas.microsoft.com/office/drawing/2014/main" id="{3231A97C-D51E-C24D-8717-BD71EF833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778305"/>
              </p:ext>
            </p:extLst>
          </p:nvPr>
        </p:nvGraphicFramePr>
        <p:xfrm>
          <a:off x="316523" y="1705707"/>
          <a:ext cx="11558954" cy="466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8ADE650-914C-D144-9B07-EEE7F576BF3A}"/>
              </a:ext>
            </a:extLst>
          </p:cNvPr>
          <p:cNvSpPr/>
          <p:nvPr/>
        </p:nvSpPr>
        <p:spPr>
          <a:xfrm>
            <a:off x="2806228" y="467699"/>
            <a:ext cx="6513603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F8AC015-C37E-CE43-B8C0-103E951ADB4A}"/>
              </a:ext>
            </a:extLst>
          </p:cNvPr>
          <p:cNvGrpSpPr/>
          <p:nvPr/>
        </p:nvGrpSpPr>
        <p:grpSpPr>
          <a:xfrm>
            <a:off x="4236127" y="467699"/>
            <a:ext cx="5083704" cy="1238008"/>
            <a:chOff x="1429899" y="2442"/>
            <a:chExt cx="5083704" cy="12380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BB3D6B-B84B-7B42-ADA9-499FCCF70D02}"/>
                </a:ext>
              </a:extLst>
            </p:cNvPr>
            <p:cNvSpPr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C318836-5E72-F842-8A9E-C631B89816C1}"/>
                </a:ext>
              </a:extLst>
            </p:cNvPr>
            <p:cNvSpPr txBox="1"/>
            <p:nvPr/>
          </p:nvSpPr>
          <p:spPr>
            <a:xfrm>
              <a:off x="1429899" y="2442"/>
              <a:ext cx="5083704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Le </a:t>
              </a:r>
              <a:r>
                <a:rPr lang="fr-FR" sz="2400" b="1" dirty="0"/>
                <a:t>calendrier</a:t>
              </a:r>
              <a:endParaRPr lang="fr-FR" sz="2400" b="1" kern="12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EAB0129-7F79-3F43-86C0-1E681516E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75505" y="684260"/>
            <a:ext cx="782245" cy="78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805EB54F-B594-5846-B1D9-70C39B273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185652"/>
              </p:ext>
            </p:extLst>
          </p:nvPr>
        </p:nvGraphicFramePr>
        <p:xfrm>
          <a:off x="914400" y="2731477"/>
          <a:ext cx="6477000" cy="3613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F0BBED4-7953-8948-8B95-1E5D3763E0F7}"/>
              </a:ext>
            </a:extLst>
          </p:cNvPr>
          <p:cNvSpPr/>
          <p:nvPr/>
        </p:nvSpPr>
        <p:spPr>
          <a:xfrm>
            <a:off x="6883201" y="2335933"/>
            <a:ext cx="46382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200" dirty="0"/>
              <a:t>Communiquer </a:t>
            </a:r>
            <a:r>
              <a:rPr lang="fr-FR" sz="2200" dirty="0">
                <a:sym typeface="Wingdings" pitchFamily="2" charset="2"/>
              </a:rPr>
              <a:t> </a:t>
            </a:r>
            <a:r>
              <a:rPr lang="fr-FR" sz="2200" dirty="0"/>
              <a:t>système d’annonce, un forum de discussion…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Créer et configurer la plateforme (architecture, planification…)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Créer les supports de cours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Compléter l’espace de cours avec toutes les informations indispensables (description du cours, objectifs, planning…)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Évaluer la compréhension des étudiants (exercices, QCM…)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993D58F-89B8-7F49-9EA3-95BD9ACC3607}"/>
              </a:ext>
            </a:extLst>
          </p:cNvPr>
          <p:cNvSpPr/>
          <p:nvPr/>
        </p:nvSpPr>
        <p:spPr>
          <a:xfrm>
            <a:off x="1203015" y="1122072"/>
            <a:ext cx="6967944" cy="10582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FF7FF6-35BF-F24F-B601-505CE6757B9A}"/>
              </a:ext>
            </a:extLst>
          </p:cNvPr>
          <p:cNvSpPr/>
          <p:nvPr/>
        </p:nvSpPr>
        <p:spPr>
          <a:xfrm>
            <a:off x="1365510" y="1319581"/>
            <a:ext cx="887140" cy="663183"/>
          </a:xfrm>
          <a:prstGeom prst="rect">
            <a:avLst/>
          </a:prstGeom>
          <a:blipFill>
            <a:blip r:embed="rId9">
              <a:extLst>
                <a:ext uri="{837473B0-CC2E-450A-ABE3-18F120FF3D39}">
                  <a1611:picAttrSrcUrl xmlns=""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9AB525-FB90-9341-A30D-ABFF4593041E}"/>
              </a:ext>
            </a:extLst>
          </p:cNvPr>
          <p:cNvGrpSpPr/>
          <p:nvPr/>
        </p:nvGrpSpPr>
        <p:grpSpPr>
          <a:xfrm>
            <a:off x="2666384" y="1122072"/>
            <a:ext cx="5977015" cy="1090028"/>
            <a:chOff x="1670385" y="4203567"/>
            <a:chExt cx="4843218" cy="17317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FF307E-713E-964C-84B9-DB7E15175EAB}"/>
                </a:ext>
              </a:extLst>
            </p:cNvPr>
            <p:cNvSpPr/>
            <p:nvPr/>
          </p:nvSpPr>
          <p:spPr>
            <a:xfrm>
              <a:off x="1941716" y="4203567"/>
              <a:ext cx="4571887" cy="168113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F371468-9DDC-8C46-8D3A-40645160AA48}"/>
                </a:ext>
              </a:extLst>
            </p:cNvPr>
            <p:cNvSpPr txBox="1"/>
            <p:nvPr/>
          </p:nvSpPr>
          <p:spPr>
            <a:xfrm>
              <a:off x="1670385" y="4254128"/>
              <a:ext cx="4571887" cy="1681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21" tIns="177921" rIns="177921" bIns="177921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La réalisation du scénario pédagogique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F0207-0247-EC4F-9F2B-330C39A8CF32}"/>
              </a:ext>
            </a:extLst>
          </p:cNvPr>
          <p:cNvSpPr/>
          <p:nvPr/>
        </p:nvSpPr>
        <p:spPr>
          <a:xfrm>
            <a:off x="8505809" y="966413"/>
            <a:ext cx="3015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" b="1" i="1" dirty="0">
                <a:latin typeface="Georgia" panose="02040502050405020303" pitchFamily="18" charset="0"/>
              </a:rPr>
              <a:t>D’après la fiche LIA :</a:t>
            </a:r>
          </a:p>
          <a:p>
            <a:r>
              <a:rPr lang="it" b="1" i="1" dirty="0">
                <a:latin typeface="Georgia" panose="02040502050405020303" pitchFamily="18" charset="0"/>
              </a:rPr>
              <a:t> « Scénario pédagogique et e-learning » </a:t>
            </a:r>
            <a:endParaRPr lang="it" dirty="0"/>
          </a:p>
        </p:txBody>
      </p:sp>
    </p:spTree>
    <p:extLst>
      <p:ext uri="{BB962C8B-B14F-4D97-AF65-F5344CB8AC3E}">
        <p14:creationId xmlns:p14="http://schemas.microsoft.com/office/powerpoint/2010/main" val="2269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B45E320-1BC9-1841-AEAF-977200873142}"/>
              </a:ext>
            </a:extLst>
          </p:cNvPr>
          <p:cNvSpPr/>
          <p:nvPr/>
        </p:nvSpPr>
        <p:spPr>
          <a:xfrm>
            <a:off x="2609785" y="421399"/>
            <a:ext cx="6967944" cy="10582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E0D122B-2FFF-3D4B-9058-5C7B6CA34D8E}"/>
              </a:ext>
            </a:extLst>
          </p:cNvPr>
          <p:cNvGrpSpPr/>
          <p:nvPr/>
        </p:nvGrpSpPr>
        <p:grpSpPr>
          <a:xfrm>
            <a:off x="4073154" y="421399"/>
            <a:ext cx="5977015" cy="1090028"/>
            <a:chOff x="1670385" y="4203567"/>
            <a:chExt cx="4843218" cy="17317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66DC8E-7CED-184B-BD2D-F171AD75F705}"/>
                </a:ext>
              </a:extLst>
            </p:cNvPr>
            <p:cNvSpPr/>
            <p:nvPr/>
          </p:nvSpPr>
          <p:spPr>
            <a:xfrm>
              <a:off x="1941716" y="4203567"/>
              <a:ext cx="4571887" cy="168113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E5CD08E-3069-A34E-B4AE-AB4A35C65883}"/>
                </a:ext>
              </a:extLst>
            </p:cNvPr>
            <p:cNvSpPr txBox="1"/>
            <p:nvPr/>
          </p:nvSpPr>
          <p:spPr>
            <a:xfrm>
              <a:off x="1670385" y="4254128"/>
              <a:ext cx="4571887" cy="1681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921" tIns="177921" rIns="177921" bIns="177921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5 Unités d’Enseignement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DDC39EB-1545-DB42-AD76-2B4114A04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57720" y="556213"/>
            <a:ext cx="788573" cy="7885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A18905-150D-5042-B6B6-552D32A66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63" y="1675227"/>
            <a:ext cx="10849874" cy="43941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66B914-C71C-FA4D-BA0B-E1F73991679F}"/>
              </a:ext>
            </a:extLst>
          </p:cNvPr>
          <p:cNvSpPr/>
          <p:nvPr/>
        </p:nvSpPr>
        <p:spPr>
          <a:xfrm>
            <a:off x="3422822" y="3941805"/>
            <a:ext cx="2570205" cy="202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r 6">
            <a:extLst>
              <a:ext uri="{FF2B5EF4-FFF2-40B4-BE49-F238E27FC236}">
                <a16:creationId xmlns:a16="http://schemas.microsoft.com/office/drawing/2014/main" id="{DC710A48-81C8-EA44-B64F-C25340DFE878}"/>
              </a:ext>
            </a:extLst>
          </p:cNvPr>
          <p:cNvGrpSpPr/>
          <p:nvPr/>
        </p:nvGrpSpPr>
        <p:grpSpPr>
          <a:xfrm>
            <a:off x="4580590" y="4201714"/>
            <a:ext cx="6258112" cy="1970039"/>
            <a:chOff x="4580590" y="4201714"/>
            <a:chExt cx="6258112" cy="197003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15C74AD-3878-7847-89DD-E2DD6A8C1515}"/>
                </a:ext>
              </a:extLst>
            </p:cNvPr>
            <p:cNvSpPr txBox="1"/>
            <p:nvPr/>
          </p:nvSpPr>
          <p:spPr>
            <a:xfrm>
              <a:off x="5376539" y="4386649"/>
              <a:ext cx="5462163" cy="17851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200" dirty="0">
                  <a:solidFill>
                    <a:srgbClr val="FF0000"/>
                  </a:solidFill>
                </a:rPr>
                <a:t>ACTIVITE « FIL ROUGE » en présentiel :</a:t>
              </a:r>
            </a:p>
            <a:p>
              <a:endParaRPr lang="fr-FR" sz="2200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sz="2200" dirty="0">
                  <a:solidFill>
                    <a:srgbClr val="FF0000"/>
                  </a:solidFill>
                </a:rPr>
                <a:t>Questions/réponses sur le cours en ligne</a:t>
              </a:r>
            </a:p>
            <a:p>
              <a:pPr marL="285750" indent="-285750">
                <a:buFontTx/>
                <a:buChar char="-"/>
              </a:pPr>
              <a:endParaRPr lang="fr-FR" sz="2200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sz="2200" dirty="0">
                  <a:solidFill>
                    <a:srgbClr val="FF0000"/>
                  </a:solidFill>
                </a:rPr>
                <a:t>Mises en pratique/travail en groupe 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116E1DA-ABB9-3443-A2B1-C0BBAC478EB2}"/>
                </a:ext>
              </a:extLst>
            </p:cNvPr>
            <p:cNvSpPr txBox="1"/>
            <p:nvPr/>
          </p:nvSpPr>
          <p:spPr>
            <a:xfrm>
              <a:off x="4580590" y="4201714"/>
              <a:ext cx="467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79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 4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DE81679-DC66-0C4C-97BA-D4009608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531438"/>
            <a:ext cx="2552700" cy="6629400"/>
          </a:xfrm>
          <a:prstGeom prst="rect">
            <a:avLst/>
          </a:prstGeom>
        </p:spPr>
      </p:pic>
      <p:pic>
        <p:nvPicPr>
          <p:cNvPr id="46" name="Image 4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4D224AF-FFE7-0E46-9930-07DECA301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88" y="2486514"/>
            <a:ext cx="2616200" cy="3746500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3A280008-D70C-6747-8774-897307D59DC7}"/>
              </a:ext>
            </a:extLst>
          </p:cNvPr>
          <p:cNvGrpSpPr/>
          <p:nvPr/>
        </p:nvGrpSpPr>
        <p:grpSpPr>
          <a:xfrm>
            <a:off x="6415088" y="2697513"/>
            <a:ext cx="5203825" cy="1754326"/>
            <a:chOff x="6311900" y="1578531"/>
            <a:chExt cx="5203825" cy="175432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1462B99-C681-8C44-A276-5FDFD3432B1F}"/>
                </a:ext>
              </a:extLst>
            </p:cNvPr>
            <p:cNvSpPr/>
            <p:nvPr/>
          </p:nvSpPr>
          <p:spPr>
            <a:xfrm>
              <a:off x="6311900" y="2334319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597E8EFF-2BDA-4C4B-8273-BAE2F134C1ED}"/>
                </a:ext>
              </a:extLst>
            </p:cNvPr>
            <p:cNvSpPr txBox="1"/>
            <p:nvPr/>
          </p:nvSpPr>
          <p:spPr>
            <a:xfrm>
              <a:off x="9144000" y="1578531"/>
              <a:ext cx="23717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Permet d’insérer du texte ou des contenus multimédias dans la page du cours. Sert de lien vers d’autres ressources ou activités.</a:t>
              </a:r>
            </a:p>
          </p:txBody>
        </p: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9FA87CFE-F7F5-CD40-8608-9D2E2CC75DDD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8864600" y="2555775"/>
              <a:ext cx="27940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5241DD8-D2A9-4448-8BC7-DEEC2A18CA51}"/>
              </a:ext>
            </a:extLst>
          </p:cNvPr>
          <p:cNvGrpSpPr/>
          <p:nvPr/>
        </p:nvGrpSpPr>
        <p:grpSpPr>
          <a:xfrm>
            <a:off x="6415088" y="4640156"/>
            <a:ext cx="5448300" cy="1200329"/>
            <a:chOff x="6311900" y="3521174"/>
            <a:chExt cx="5448300" cy="120032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E37FC71-B7B7-4D47-A73D-A6056FEBAB25}"/>
                </a:ext>
              </a:extLst>
            </p:cNvPr>
            <p:cNvSpPr/>
            <p:nvPr/>
          </p:nvSpPr>
          <p:spPr>
            <a:xfrm>
              <a:off x="6311900" y="3650357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0284E30-AF99-4F41-B314-36BDF6D1AC30}"/>
                </a:ext>
              </a:extLst>
            </p:cNvPr>
            <p:cNvSpPr txBox="1"/>
            <p:nvPr/>
          </p:nvSpPr>
          <p:spPr>
            <a:xfrm>
              <a:off x="9144000" y="3521174"/>
              <a:ext cx="2616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Peut contenir du texte, des images, des sons, des vidéos, des liens web et du code intégré</a:t>
              </a: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CDB55E13-E8F9-D44A-AFDE-6A6ACFD949FE}"/>
                </a:ext>
              </a:extLst>
            </p:cNvPr>
            <p:cNvCxnSpPr/>
            <p:nvPr/>
          </p:nvCxnSpPr>
          <p:spPr>
            <a:xfrm>
              <a:off x="8864600" y="3871813"/>
              <a:ext cx="2794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9BE3903-12CF-4442-8EEA-430E52C71ED2}"/>
              </a:ext>
            </a:extLst>
          </p:cNvPr>
          <p:cNvGrpSpPr/>
          <p:nvPr/>
        </p:nvGrpSpPr>
        <p:grpSpPr>
          <a:xfrm>
            <a:off x="198834" y="966413"/>
            <a:ext cx="5897166" cy="442913"/>
            <a:chOff x="198834" y="549275"/>
            <a:chExt cx="5897166" cy="44291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8EE2C2C-5D96-1D45-BB8E-DCE75424DA8D}"/>
                </a:ext>
              </a:extLst>
            </p:cNvPr>
            <p:cNvSpPr/>
            <p:nvPr/>
          </p:nvSpPr>
          <p:spPr>
            <a:xfrm>
              <a:off x="3543300" y="549275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D78A2B6-934C-D745-BE22-FDA85497DB2E}"/>
                </a:ext>
              </a:extLst>
            </p:cNvPr>
            <p:cNvSpPr txBox="1"/>
            <p:nvPr/>
          </p:nvSpPr>
          <p:spPr>
            <a:xfrm>
              <a:off x="198834" y="577552"/>
              <a:ext cx="3328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Dépôt de l’activité « fil rouge »</a:t>
              </a:r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50C7811-4F46-554A-85BA-062749572D4D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 flipH="1" flipV="1">
              <a:off x="3181151" y="752109"/>
              <a:ext cx="346671" cy="101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59D2495-A124-C143-8FA5-FFDD561F3A3D}"/>
              </a:ext>
            </a:extLst>
          </p:cNvPr>
          <p:cNvGrpSpPr/>
          <p:nvPr/>
        </p:nvGrpSpPr>
        <p:grpSpPr>
          <a:xfrm>
            <a:off x="919162" y="1834181"/>
            <a:ext cx="5176838" cy="442913"/>
            <a:chOff x="919162" y="1417043"/>
            <a:chExt cx="5176838" cy="44291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AD9086A-2636-FF44-BAE5-9CDB8E3F0D79}"/>
                </a:ext>
              </a:extLst>
            </p:cNvPr>
            <p:cNvSpPr/>
            <p:nvPr/>
          </p:nvSpPr>
          <p:spPr>
            <a:xfrm>
              <a:off x="3543300" y="1417043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8CCCFCED-63FE-9E4F-8441-73581B174690}"/>
                </a:ext>
              </a:extLst>
            </p:cNvPr>
            <p:cNvSpPr txBox="1"/>
            <p:nvPr/>
          </p:nvSpPr>
          <p:spPr>
            <a:xfrm>
              <a:off x="919162" y="1417043"/>
              <a:ext cx="2443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Questions sur le cours</a:t>
              </a:r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95E83E20-A130-434A-A6ED-017433D9F4DA}"/>
                </a:ext>
              </a:extLst>
            </p:cNvPr>
            <p:cNvCxnSpPr>
              <a:stCxn id="60" idx="1"/>
            </p:cNvCxnSpPr>
            <p:nvPr/>
          </p:nvCxnSpPr>
          <p:spPr>
            <a:xfrm flipH="1" flipV="1">
              <a:off x="3143250" y="1638499"/>
              <a:ext cx="40005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6070AD4-6207-B341-AD28-008C5DE676D6}"/>
              </a:ext>
            </a:extLst>
          </p:cNvPr>
          <p:cNvGrpSpPr/>
          <p:nvPr/>
        </p:nvGrpSpPr>
        <p:grpSpPr>
          <a:xfrm>
            <a:off x="1166812" y="1449984"/>
            <a:ext cx="4929188" cy="369332"/>
            <a:chOff x="1166812" y="1032846"/>
            <a:chExt cx="4929188" cy="3693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ADBC0E-220A-A649-828A-04ECBF25D582}"/>
                </a:ext>
              </a:extLst>
            </p:cNvPr>
            <p:cNvSpPr/>
            <p:nvPr/>
          </p:nvSpPr>
          <p:spPr>
            <a:xfrm>
              <a:off x="3543300" y="1036140"/>
              <a:ext cx="2552700" cy="3313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FD54BF9-C989-A549-9745-28AD837DD14D}"/>
                </a:ext>
              </a:extLst>
            </p:cNvPr>
            <p:cNvSpPr txBox="1"/>
            <p:nvPr/>
          </p:nvSpPr>
          <p:spPr>
            <a:xfrm>
              <a:off x="1166812" y="1032846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Evaluation du SPOC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B920C460-52E1-8846-9237-C8508CAB708F}"/>
                </a:ext>
              </a:extLst>
            </p:cNvPr>
            <p:cNvCxnSpPr/>
            <p:nvPr/>
          </p:nvCxnSpPr>
          <p:spPr>
            <a:xfrm flipH="1" flipV="1">
              <a:off x="3157537" y="1233527"/>
              <a:ext cx="40005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5058B80-C93C-8042-88AE-2FDCB509E9D8}"/>
              </a:ext>
            </a:extLst>
          </p:cNvPr>
          <p:cNvGrpSpPr/>
          <p:nvPr/>
        </p:nvGrpSpPr>
        <p:grpSpPr>
          <a:xfrm>
            <a:off x="879475" y="2549666"/>
            <a:ext cx="5216525" cy="1200329"/>
            <a:chOff x="879475" y="2132528"/>
            <a:chExt cx="5216525" cy="120032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F9D4621-CDBD-F647-A40A-F37EAE995B56}"/>
                </a:ext>
              </a:extLst>
            </p:cNvPr>
            <p:cNvSpPr/>
            <p:nvPr/>
          </p:nvSpPr>
          <p:spPr>
            <a:xfrm>
              <a:off x="3543300" y="2714625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DE627102-A551-B940-A7F3-889598A3A861}"/>
                </a:ext>
              </a:extLst>
            </p:cNvPr>
            <p:cNvSpPr txBox="1"/>
            <p:nvPr/>
          </p:nvSpPr>
          <p:spPr>
            <a:xfrm>
              <a:off x="879475" y="2132528"/>
              <a:ext cx="24431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Permet de suivre la progression de la réalisation des tâches par les étudiants</a:t>
              </a:r>
            </a:p>
          </p:txBody>
        </p: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C909B992-268F-0C47-BE1C-B13A2D9D1D68}"/>
                </a:ext>
              </a:extLst>
            </p:cNvPr>
            <p:cNvCxnSpPr/>
            <p:nvPr/>
          </p:nvCxnSpPr>
          <p:spPr>
            <a:xfrm flipH="1" flipV="1">
              <a:off x="3122612" y="2934483"/>
              <a:ext cx="40005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1C765EA-7DE6-8348-A937-46D326A1B188}"/>
              </a:ext>
            </a:extLst>
          </p:cNvPr>
          <p:cNvGrpSpPr/>
          <p:nvPr/>
        </p:nvGrpSpPr>
        <p:grpSpPr>
          <a:xfrm>
            <a:off x="1094582" y="3971446"/>
            <a:ext cx="5001418" cy="923330"/>
            <a:chOff x="1094582" y="3554308"/>
            <a:chExt cx="5001418" cy="92333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31990A4-E2CE-2E40-823A-AF7921408A15}"/>
                </a:ext>
              </a:extLst>
            </p:cNvPr>
            <p:cNvSpPr/>
            <p:nvPr/>
          </p:nvSpPr>
          <p:spPr>
            <a:xfrm>
              <a:off x="3543300" y="3639343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640B25B0-F27E-2148-B543-909E152D6F51}"/>
                </a:ext>
              </a:extLst>
            </p:cNvPr>
            <p:cNvSpPr txBox="1"/>
            <p:nvPr/>
          </p:nvSpPr>
          <p:spPr>
            <a:xfrm>
              <a:off x="1094582" y="3554308"/>
              <a:ext cx="23447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Dépôt des activités formatives </a:t>
              </a:r>
              <a:r>
                <a:rPr lang="fr-FR" err="1"/>
                <a:t>LearningApps</a:t>
              </a:r>
              <a:endParaRPr lang="fr-FR"/>
            </a:p>
          </p:txBody>
        </p: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236D4EA9-4DDA-C04C-988F-EA0F6DA0F700}"/>
                </a:ext>
              </a:extLst>
            </p:cNvPr>
            <p:cNvCxnSpPr/>
            <p:nvPr/>
          </p:nvCxnSpPr>
          <p:spPr>
            <a:xfrm flipH="1" flipV="1">
              <a:off x="3122612" y="3867933"/>
              <a:ext cx="40005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5AAAA35-9953-6344-AD3A-63A0A42F3972}"/>
              </a:ext>
            </a:extLst>
          </p:cNvPr>
          <p:cNvGrpSpPr/>
          <p:nvPr/>
        </p:nvGrpSpPr>
        <p:grpSpPr>
          <a:xfrm>
            <a:off x="1212849" y="5966145"/>
            <a:ext cx="4883151" cy="923330"/>
            <a:chOff x="1212849" y="5549007"/>
            <a:chExt cx="4883151" cy="9233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B80168-19B9-A742-8C19-3FDA20F57D99}"/>
                </a:ext>
              </a:extLst>
            </p:cNvPr>
            <p:cNvSpPr/>
            <p:nvPr/>
          </p:nvSpPr>
          <p:spPr>
            <a:xfrm>
              <a:off x="3543300" y="5789216"/>
              <a:ext cx="2552700" cy="4429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0DD37354-0F2E-6F43-8401-41CB8E58BCBE}"/>
                </a:ext>
              </a:extLst>
            </p:cNvPr>
            <p:cNvSpPr txBox="1"/>
            <p:nvPr/>
          </p:nvSpPr>
          <p:spPr>
            <a:xfrm>
              <a:off x="1212849" y="5549007"/>
              <a:ext cx="1909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Activités évaluatives (QCM)  des UE et finale</a:t>
              </a:r>
            </a:p>
          </p:txBody>
        </p: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078F8920-016A-AF41-B839-106EB67B5DFE}"/>
                </a:ext>
              </a:extLst>
            </p:cNvPr>
            <p:cNvCxnSpPr/>
            <p:nvPr/>
          </p:nvCxnSpPr>
          <p:spPr>
            <a:xfrm flipH="1" flipV="1">
              <a:off x="3112293" y="6010672"/>
              <a:ext cx="400050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E15EA7DF-8EFA-A241-8585-A81E4F48D0E5}"/>
              </a:ext>
            </a:extLst>
          </p:cNvPr>
          <p:cNvSpPr/>
          <p:nvPr/>
        </p:nvSpPr>
        <p:spPr>
          <a:xfrm>
            <a:off x="6415087" y="751654"/>
            <a:ext cx="5448301" cy="97937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CE2F209-27F5-2541-8097-CF103C4BE74F}"/>
              </a:ext>
            </a:extLst>
          </p:cNvPr>
          <p:cNvSpPr/>
          <p:nvPr/>
        </p:nvSpPr>
        <p:spPr>
          <a:xfrm>
            <a:off x="6711347" y="972013"/>
            <a:ext cx="589668" cy="641376"/>
          </a:xfrm>
          <a:prstGeom prst="rect">
            <a:avLst/>
          </a:prstGeom>
          <a:blipFill>
            <a:blip r:embed="rId6">
              <a:extLst>
                <a:ext uri="{837473B0-CC2E-450A-ABE3-18F120FF3D39}">
                  <a1611:picAttrSrcUrl xmlns="" xmlns:a1611="http://schemas.microsoft.com/office/drawing/2016/11/main" r:id="rId7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3ED56880-BC3F-E74A-9A90-56A2F96D02FE}"/>
              </a:ext>
            </a:extLst>
          </p:cNvPr>
          <p:cNvGrpSpPr/>
          <p:nvPr/>
        </p:nvGrpSpPr>
        <p:grpSpPr>
          <a:xfrm>
            <a:off x="7546261" y="751654"/>
            <a:ext cx="4446905" cy="979371"/>
            <a:chOff x="1131174" y="4597"/>
            <a:chExt cx="5677917" cy="97937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D4A12E8-93AA-8744-84B0-76CF7A673D3F}"/>
                </a:ext>
              </a:extLst>
            </p:cNvPr>
            <p:cNvSpPr/>
            <p:nvPr/>
          </p:nvSpPr>
          <p:spPr>
            <a:xfrm>
              <a:off x="1131174" y="4597"/>
              <a:ext cx="5382429" cy="9793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FC382775-A406-3940-829A-E0095DFCA28D}"/>
                </a:ext>
              </a:extLst>
            </p:cNvPr>
            <p:cNvSpPr txBox="1"/>
            <p:nvPr/>
          </p:nvSpPr>
          <p:spPr>
            <a:xfrm>
              <a:off x="1131174" y="4597"/>
              <a:ext cx="5677917" cy="979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Les activités et ressources Moodle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2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3D6448-B82A-1743-BD6B-F6697AC62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0874"/>
            <a:ext cx="12192000" cy="467459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422E123-3C23-EB41-9A41-36F1319072A0}"/>
              </a:ext>
            </a:extLst>
          </p:cNvPr>
          <p:cNvGrpSpPr/>
          <p:nvPr/>
        </p:nvGrpSpPr>
        <p:grpSpPr>
          <a:xfrm>
            <a:off x="1359245" y="3105834"/>
            <a:ext cx="3435177" cy="646331"/>
            <a:chOff x="1260391" y="2782668"/>
            <a:chExt cx="3435177" cy="64633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CB065BE-16B5-6C45-AE9B-19669A1E50C3}"/>
                </a:ext>
              </a:extLst>
            </p:cNvPr>
            <p:cNvSpPr txBox="1"/>
            <p:nvPr/>
          </p:nvSpPr>
          <p:spPr>
            <a:xfrm>
              <a:off x="1260391" y="2782668"/>
              <a:ext cx="2224216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FF0000"/>
                  </a:solidFill>
                </a:rPr>
                <a:t>Vidéo d’introduction de l’UE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4B99E3D3-5AD0-8449-87EA-F0342C8082DF}"/>
                </a:ext>
              </a:extLst>
            </p:cNvPr>
            <p:cNvCxnSpPr>
              <a:stCxn id="6" idx="3"/>
            </p:cNvCxnSpPr>
            <p:nvPr/>
          </p:nvCxnSpPr>
          <p:spPr>
            <a:xfrm flipV="1">
              <a:off x="3484607" y="3105833"/>
              <a:ext cx="1210961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0D8E7A1-0130-FD46-91A5-154069EFF51E}"/>
              </a:ext>
            </a:extLst>
          </p:cNvPr>
          <p:cNvGrpSpPr/>
          <p:nvPr/>
        </p:nvGrpSpPr>
        <p:grpSpPr>
          <a:xfrm>
            <a:off x="383061" y="4607157"/>
            <a:ext cx="1754660" cy="1108086"/>
            <a:chOff x="420130" y="4168249"/>
            <a:chExt cx="1754660" cy="110808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0B3806E-3580-7C49-B23C-D3F75EF1F491}"/>
                </a:ext>
              </a:extLst>
            </p:cNvPr>
            <p:cNvSpPr txBox="1"/>
            <p:nvPr/>
          </p:nvSpPr>
          <p:spPr>
            <a:xfrm>
              <a:off x="420130" y="4168249"/>
              <a:ext cx="175466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FF0000"/>
                  </a:solidFill>
                </a:rPr>
                <a:t>Liste des tâches de l’UE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25ECA58-BCDC-D44F-9CFE-4C2004DA15A9}"/>
                </a:ext>
              </a:extLst>
            </p:cNvPr>
            <p:cNvCxnSpPr/>
            <p:nvPr/>
          </p:nvCxnSpPr>
          <p:spPr>
            <a:xfrm>
              <a:off x="1297460" y="4814580"/>
              <a:ext cx="0" cy="4617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F509EA7-80A8-B54A-B866-78556B16A089}"/>
              </a:ext>
            </a:extLst>
          </p:cNvPr>
          <p:cNvSpPr txBox="1"/>
          <p:nvPr/>
        </p:nvSpPr>
        <p:spPr>
          <a:xfrm>
            <a:off x="4083359" y="6179298"/>
            <a:ext cx="33239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Chaque UE comporte 3 modules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6FBCFAF-03FE-1F45-986C-972A40AF6A9A}"/>
              </a:ext>
            </a:extLst>
          </p:cNvPr>
          <p:cNvGrpSpPr/>
          <p:nvPr/>
        </p:nvGrpSpPr>
        <p:grpSpPr>
          <a:xfrm>
            <a:off x="3142204" y="195666"/>
            <a:ext cx="8784002" cy="1062977"/>
            <a:chOff x="383061" y="216181"/>
            <a:chExt cx="8784002" cy="106297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7E36EDA-FD03-9A4B-B45D-75418707CED8}"/>
                </a:ext>
              </a:extLst>
            </p:cNvPr>
            <p:cNvSpPr/>
            <p:nvPr/>
          </p:nvSpPr>
          <p:spPr>
            <a:xfrm>
              <a:off x="383061" y="267630"/>
              <a:ext cx="6513603" cy="10115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FADD1F-5C1B-8944-AA2E-F5BBFFA5FF80}"/>
                </a:ext>
              </a:extLst>
            </p:cNvPr>
            <p:cNvSpPr/>
            <p:nvPr/>
          </p:nvSpPr>
          <p:spPr>
            <a:xfrm>
              <a:off x="677896" y="540425"/>
              <a:ext cx="840229" cy="565748"/>
            </a:xfrm>
            <a:prstGeom prst="rect">
              <a:avLst/>
            </a:prstGeom>
            <a:blipFill>
              <a:blip r:embed="rId4">
                <a:extLst>
                  <a:ext uri="{837473B0-CC2E-450A-ABE3-18F120FF3D39}">
                    <a1611:picAttrSrcUrl xmlns="" xmlns:a1611="http://schemas.microsoft.com/office/drawing/2016/11/main" r:id="rId5"/>
                  </a:ext>
                </a:extLst>
              </a:blip>
              <a:srcRect/>
              <a:stretch>
                <a:fillRect l="-3000" r="-3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0A7C374-A803-1948-AD2E-BBE7936E1ED7}"/>
                </a:ext>
              </a:extLst>
            </p:cNvPr>
            <p:cNvGrpSpPr/>
            <p:nvPr/>
          </p:nvGrpSpPr>
          <p:grpSpPr>
            <a:xfrm>
              <a:off x="1812960" y="216181"/>
              <a:ext cx="7354103" cy="1062977"/>
              <a:chOff x="-840500" y="1549953"/>
              <a:chExt cx="7354103" cy="130097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7D0E90C-6885-5348-8153-6CF54321522E}"/>
                  </a:ext>
                </a:extLst>
              </p:cNvPr>
              <p:cNvSpPr/>
              <p:nvPr/>
            </p:nvSpPr>
            <p:spPr>
              <a:xfrm>
                <a:off x="1429899" y="1549953"/>
                <a:ext cx="5083704" cy="123800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F169211-5847-8D46-94F7-4F8B2206054B}"/>
                  </a:ext>
                </a:extLst>
              </p:cNvPr>
              <p:cNvSpPr txBox="1"/>
              <p:nvPr/>
            </p:nvSpPr>
            <p:spPr>
              <a:xfrm>
                <a:off x="-840500" y="1612921"/>
                <a:ext cx="5083704" cy="12380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1023" tIns="131023" rIns="131023" bIns="131023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400" b="1" kern="1200"/>
                  <a:t>La structuration des UE</a:t>
                </a:r>
              </a:p>
            </p:txBody>
          </p:sp>
        </p:grpSp>
      </p:grpSp>
      <p:pic>
        <p:nvPicPr>
          <p:cNvPr id="3" name="SPOC TÃ©lÃ©travail - PreÌsentation UE1">
            <a:hlinkClick r:id="" action="ppaction://media"/>
            <a:extLst>
              <a:ext uri="{FF2B5EF4-FFF2-40B4-BE49-F238E27FC236}">
                <a16:creationId xmlns:a16="http://schemas.microsoft.com/office/drawing/2014/main" id="{ECA74F29-FCBB-C141-9571-19B8FD9849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968357" y="2436895"/>
            <a:ext cx="5682705" cy="3196522"/>
          </a:xfrm>
          <a:prstGeom prst="rect">
            <a:avLst/>
          </a:prstGeom>
        </p:spPr>
      </p:pic>
      <p:pic>
        <p:nvPicPr>
          <p:cNvPr id="20" name="Image 19" descr="C:\Users\annberge\Documents\Images, pictogrammes\logo.PNG">
            <a:extLst>
              <a:ext uri="{FF2B5EF4-FFF2-40B4-BE49-F238E27FC236}">
                <a16:creationId xmlns:a16="http://schemas.microsoft.com/office/drawing/2014/main" id="{A1F6EAE6-DAE9-AA45-B904-726DD387C90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2826C2-E5F5-3E41-B112-0AA825B51C0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209517"/>
            <a:ext cx="1237987" cy="7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94BAA9-D0AD-F146-BEB6-D60F89E8A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0096500" cy="6096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3F30560-0680-4942-AB30-4ED12948D60D}"/>
              </a:ext>
            </a:extLst>
          </p:cNvPr>
          <p:cNvGrpSpPr/>
          <p:nvPr/>
        </p:nvGrpSpPr>
        <p:grpSpPr>
          <a:xfrm>
            <a:off x="6833286" y="1198605"/>
            <a:ext cx="3855309" cy="893467"/>
            <a:chOff x="6833286" y="1198605"/>
            <a:chExt cx="3855309" cy="89346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F92E936-BE0C-FB4C-8071-530CFC3FAF72}"/>
                </a:ext>
              </a:extLst>
            </p:cNvPr>
            <p:cNvSpPr txBox="1"/>
            <p:nvPr/>
          </p:nvSpPr>
          <p:spPr>
            <a:xfrm>
              <a:off x="8526162" y="1445741"/>
              <a:ext cx="2162433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FF0000"/>
                  </a:solidFill>
                </a:rPr>
                <a:t>1 module comprend 2 séquences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20D10AB2-6FAB-1747-B763-418082A40273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6833286" y="1198605"/>
              <a:ext cx="1692876" cy="5703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4B604F6-95AA-A84E-B55F-E92322CA037A}"/>
              </a:ext>
            </a:extLst>
          </p:cNvPr>
          <p:cNvGrpSpPr/>
          <p:nvPr/>
        </p:nvGrpSpPr>
        <p:grpSpPr>
          <a:xfrm>
            <a:off x="5789141" y="2458995"/>
            <a:ext cx="5356654" cy="1436482"/>
            <a:chOff x="5789141" y="2458995"/>
            <a:chExt cx="5356654" cy="143648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144D6B7-7B50-C541-A22A-E07912DBA844}"/>
                </a:ext>
              </a:extLst>
            </p:cNvPr>
            <p:cNvSpPr txBox="1"/>
            <p:nvPr/>
          </p:nvSpPr>
          <p:spPr>
            <a:xfrm>
              <a:off x="7463480" y="2695148"/>
              <a:ext cx="3682315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FF0000"/>
                  </a:solidFill>
                </a:rPr>
                <a:t>1 séquence comprend une ou plusieurs « pages » et une « activité formative » (</a:t>
              </a:r>
              <a:r>
                <a:rPr lang="fr-FR" err="1">
                  <a:solidFill>
                    <a:srgbClr val="FF0000"/>
                  </a:solidFill>
                </a:rPr>
                <a:t>LearningApps</a:t>
              </a:r>
              <a:r>
                <a:rPr lang="fr-FR">
                  <a:solidFill>
                    <a:srgbClr val="FF0000"/>
                  </a:solidFill>
                </a:rPr>
                <a:t>) après chaque page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1EA6D9C7-9535-CC4C-93D2-0F2124548B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9141" y="2458995"/>
              <a:ext cx="1674340" cy="5684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FC7C6CD-5D35-4249-BD32-5D1F52479752}"/>
              </a:ext>
            </a:extLst>
          </p:cNvPr>
          <p:cNvGrpSpPr/>
          <p:nvPr/>
        </p:nvGrpSpPr>
        <p:grpSpPr>
          <a:xfrm>
            <a:off x="6363730" y="4609070"/>
            <a:ext cx="5078627" cy="1248033"/>
            <a:chOff x="6363730" y="4609070"/>
            <a:chExt cx="5078627" cy="124803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7A78A87-3F15-AD45-B42B-C7E14C59F7E5}"/>
                </a:ext>
              </a:extLst>
            </p:cNvPr>
            <p:cNvSpPr txBox="1"/>
            <p:nvPr/>
          </p:nvSpPr>
          <p:spPr>
            <a:xfrm>
              <a:off x="8526162" y="4609070"/>
              <a:ext cx="2916195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FF0000"/>
                  </a:solidFill>
                </a:rPr>
                <a:t>Une activité évaluative (QCM de 5 questions) à la fin de chaque UE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C17835CB-62EA-D946-BD48-2056EE6BAF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3730" y="5070735"/>
              <a:ext cx="2162432" cy="7863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 descr="C:\Users\annberge\Documents\Images, pictogrammes\logo.PNG">
            <a:extLst>
              <a:ext uri="{FF2B5EF4-FFF2-40B4-BE49-F238E27FC236}">
                <a16:creationId xmlns:a16="http://schemas.microsoft.com/office/drawing/2014/main" id="{E05C6B2C-49FE-B945-9516-5D093601E3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6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796</Words>
  <Application>Microsoft Office PowerPoint</Application>
  <PresentationFormat>Grand écran</PresentationFormat>
  <Paragraphs>149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Mangal</vt:lpstr>
      <vt:lpstr>Poppins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BERGEAL</dc:creator>
  <cp:lastModifiedBy>Anne BERGEAL</cp:lastModifiedBy>
  <cp:revision>48</cp:revision>
  <dcterms:created xsi:type="dcterms:W3CDTF">2019-05-14T06:52:55Z</dcterms:created>
  <dcterms:modified xsi:type="dcterms:W3CDTF">2019-06-26T13:03:29Z</dcterms:modified>
</cp:coreProperties>
</file>