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7" r:id="rId4"/>
    <p:sldId id="259" r:id="rId5"/>
    <p:sldId id="281" r:id="rId6"/>
    <p:sldId id="260" r:id="rId7"/>
    <p:sldId id="284" r:id="rId8"/>
    <p:sldId id="285" r:id="rId9"/>
    <p:sldId id="286" r:id="rId10"/>
    <p:sldId id="261" r:id="rId11"/>
    <p:sldId id="278" r:id="rId12"/>
    <p:sldId id="288" r:id="rId13"/>
    <p:sldId id="290" r:id="rId14"/>
    <p:sldId id="289" r:id="rId15"/>
    <p:sldId id="287" r:id="rId16"/>
    <p:sldId id="296" r:id="rId17"/>
    <p:sldId id="262" r:id="rId18"/>
    <p:sldId id="291" r:id="rId19"/>
    <p:sldId id="292" r:id="rId20"/>
    <p:sldId id="293" r:id="rId21"/>
    <p:sldId id="295" r:id="rId22"/>
    <p:sldId id="294" r:id="rId23"/>
    <p:sldId id="280" r:id="rId24"/>
    <p:sldId id="297" r:id="rId25"/>
    <p:sldId id="264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8F96"/>
    <a:srgbClr val="E7AE00"/>
    <a:srgbClr val="EF8A46"/>
    <a:srgbClr val="5CB0B5"/>
    <a:srgbClr val="E36C0A"/>
    <a:srgbClr val="6FCCD1"/>
    <a:srgbClr val="F5B98F"/>
    <a:srgbClr val="5FC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6" autoAdjust="0"/>
    <p:restoredTop sz="94660"/>
  </p:normalViewPr>
  <p:slideViewPr>
    <p:cSldViewPr snapToGrid="0">
      <p:cViewPr varScale="1">
        <p:scale>
          <a:sx n="65" d="100"/>
          <a:sy n="65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23.xml"/><Relationship Id="rId1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2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23.xml"/><Relationship Id="rId1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2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23.xml"/><Relationship Id="rId1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2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23.xml"/><Relationship Id="rId1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2.xml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23.xml"/><Relationship Id="rId1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2.xml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23.xml"/><Relationship Id="rId1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2.xml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23.xml"/><Relationship Id="rId1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2.xml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23.xml"/><Relationship Id="rId1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2.xml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23.xml"/><Relationship Id="rId1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2.xml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23.xml"/><Relationship Id="rId1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2.xml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23.xml"/><Relationship Id="rId1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2.xml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23.xml"/><Relationship Id="rId1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2.xml"/></Relationships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23.xml"/><Relationship Id="rId1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2.xml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23.xml"/><Relationship Id="rId1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2.xml"/></Relationships>
</file>

<file path=ppt/diagrams/_rels/data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23.xml"/><Relationship Id="rId1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2.xml"/></Relationships>
</file>

<file path=ppt/diagrams/_rels/data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23.xml"/><Relationship Id="rId1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2.xml"/></Relationships>
</file>

<file path=ppt/diagrams/_rels/data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23.xml"/><Relationship Id="rId1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2.xml"/></Relationships>
</file>

<file path=ppt/diagrams/_rels/data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23.xml"/><Relationship Id="rId1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23.xml"/><Relationship Id="rId1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2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23.xml"/><Relationship Id="rId1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2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23.xml"/><Relationship Id="rId1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2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23.xml"/><Relationship Id="rId1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2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23.xml"/><Relationship Id="rId1" Type="http://schemas.openxmlformats.org/officeDocument/2006/relationships/slide" Target="../slides/slide17.xml"/><Relationship Id="rId5" Type="http://schemas.openxmlformats.org/officeDocument/2006/relationships/slide" Target="../slides/slide11.xml"/><Relationship Id="rId4" Type="http://schemas.openxmlformats.org/officeDocument/2006/relationships/slide" Target="../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320D3B-E716-4D28-9A3B-8F6CC5DD58BF}" type="doc">
      <dgm:prSet loTypeId="urn:microsoft.com/office/officeart/2005/8/layout/chevron1" loCatId="process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fr-FR"/>
        </a:p>
      </dgm:t>
    </dgm:pt>
    <dgm:pt modelId="{D53B1A2C-8B0E-4845-91A5-6391872902DC}">
      <dgm:prSet phldrT="[Texte]" custT="1"/>
      <dgm:spPr/>
      <dgm:t>
        <a:bodyPr/>
        <a:lstStyle/>
        <a:p>
          <a:r>
            <a:rPr lang="fr-FR" sz="1600" dirty="0"/>
            <a:t>Apports du dispositif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F978FC8-EE55-4A2B-B715-8297034EE201}" type="parTrans" cxnId="{412F30C7-7E25-42F4-89EA-D2791818CB5E}">
      <dgm:prSet/>
      <dgm:spPr/>
      <dgm:t>
        <a:bodyPr/>
        <a:lstStyle/>
        <a:p>
          <a:endParaRPr lang="fr-FR" sz="1600"/>
        </a:p>
      </dgm:t>
    </dgm:pt>
    <dgm:pt modelId="{1054C422-1420-4F12-8931-5E49F3F9CBF7}" type="sibTrans" cxnId="{412F30C7-7E25-42F4-89EA-D2791818CB5E}">
      <dgm:prSet/>
      <dgm:spPr/>
      <dgm:t>
        <a:bodyPr/>
        <a:lstStyle/>
        <a:p>
          <a:endParaRPr lang="fr-FR" sz="1600"/>
        </a:p>
      </dgm:t>
    </dgm:pt>
    <dgm:pt modelId="{EF613717-9879-4D1F-9A11-28FF1BECB05B}">
      <dgm:prSet phldrT="[Texte]" custT="1"/>
      <dgm:spPr/>
      <dgm:t>
        <a:bodyPr/>
        <a:lstStyle/>
        <a:p>
          <a:r>
            <a:rPr lang="fr-FR" sz="1600" dirty="0"/>
            <a:t>Perspectives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FD4207E-FC1E-4798-9A8F-661AA8829E49}" type="parTrans" cxnId="{7890A26D-7E19-49E2-AAB1-DBD97FBA28E3}">
      <dgm:prSet/>
      <dgm:spPr/>
      <dgm:t>
        <a:bodyPr/>
        <a:lstStyle/>
        <a:p>
          <a:endParaRPr lang="fr-FR" sz="1600"/>
        </a:p>
      </dgm:t>
    </dgm:pt>
    <dgm:pt modelId="{5855A9E7-A467-442B-A993-48F2F94C91B3}" type="sibTrans" cxnId="{7890A26D-7E19-49E2-AAB1-DBD97FBA28E3}">
      <dgm:prSet/>
      <dgm:spPr/>
      <dgm:t>
        <a:bodyPr/>
        <a:lstStyle/>
        <a:p>
          <a:endParaRPr lang="fr-FR" sz="1600"/>
        </a:p>
      </dgm:t>
    </dgm:pt>
    <dgm:pt modelId="{0D48DF39-5D9F-4EC4-A50B-7897945CA7AF}">
      <dgm:prSet phldrT="[Texte]" custT="1"/>
      <dgm:spPr/>
      <dgm:t>
        <a:bodyPr/>
        <a:lstStyle/>
        <a:p>
          <a:r>
            <a:rPr lang="fr-FR" sz="1600" dirty="0"/>
            <a:t>Scénario pédagogique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17383CF6-36E2-4DC4-B055-218D7C43C9CF}" type="parTrans" cxnId="{342EFF9F-9FC9-492E-B5DB-4C0EB3AFCCF8}">
      <dgm:prSet/>
      <dgm:spPr/>
      <dgm:t>
        <a:bodyPr/>
        <a:lstStyle/>
        <a:p>
          <a:endParaRPr lang="fr-FR"/>
        </a:p>
      </dgm:t>
    </dgm:pt>
    <dgm:pt modelId="{B8E296E9-F3E9-4CF0-8088-B61A6E47E486}" type="sibTrans" cxnId="{342EFF9F-9FC9-492E-B5DB-4C0EB3AFCCF8}">
      <dgm:prSet/>
      <dgm:spPr/>
      <dgm:t>
        <a:bodyPr/>
        <a:lstStyle/>
        <a:p>
          <a:endParaRPr lang="fr-FR"/>
        </a:p>
      </dgm:t>
    </dgm:pt>
    <dgm:pt modelId="{02F7355B-D020-4660-B22E-206E2DDB1D6A}">
      <dgm:prSet phldrT="[Texte]" custT="1"/>
      <dgm:spPr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Contexte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1F5C4C6C-D26C-4F0E-9F35-407302C44FED}" type="sibTrans" cxnId="{677FD4D7-36C4-4351-903D-3F6F764CFA5A}">
      <dgm:prSet/>
      <dgm:spPr/>
      <dgm:t>
        <a:bodyPr/>
        <a:lstStyle/>
        <a:p>
          <a:endParaRPr lang="fr-FR" sz="1600"/>
        </a:p>
      </dgm:t>
    </dgm:pt>
    <dgm:pt modelId="{062A6B25-EFFE-4F55-9956-C1638CFE46DB}" type="parTrans" cxnId="{677FD4D7-36C4-4351-903D-3F6F764CFA5A}">
      <dgm:prSet/>
      <dgm:spPr/>
      <dgm:t>
        <a:bodyPr/>
        <a:lstStyle/>
        <a:p>
          <a:endParaRPr lang="fr-FR" sz="1600"/>
        </a:p>
      </dgm:t>
    </dgm:pt>
    <dgm:pt modelId="{3514F5D0-6196-4F2D-8628-AD287CBF8814}">
      <dgm:prSet custT="1"/>
      <dgm:spPr/>
      <dgm:t>
        <a:bodyPr/>
        <a:lstStyle/>
        <a:p>
          <a:r>
            <a:rPr lang="fr-FR" sz="1600" dirty="0"/>
            <a:t>Mise en œuvre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74FB43BC-BDFB-493C-A1A3-F522D56B502E}" type="parTrans" cxnId="{0B03F516-E729-45FF-A3BF-6000CE6494FE}">
      <dgm:prSet/>
      <dgm:spPr/>
      <dgm:t>
        <a:bodyPr/>
        <a:lstStyle/>
        <a:p>
          <a:endParaRPr lang="fr-FR"/>
        </a:p>
      </dgm:t>
    </dgm:pt>
    <dgm:pt modelId="{32E8CF00-7EBB-45B6-A830-94B818DF9B58}" type="sibTrans" cxnId="{0B03F516-E729-45FF-A3BF-6000CE6494FE}">
      <dgm:prSet/>
      <dgm:spPr/>
      <dgm:t>
        <a:bodyPr/>
        <a:lstStyle/>
        <a:p>
          <a:endParaRPr lang="fr-FR"/>
        </a:p>
      </dgm:t>
    </dgm:pt>
    <dgm:pt modelId="{8744DAB2-6794-4B76-AC78-AAF25F55A830}" type="pres">
      <dgm:prSet presAssocID="{06320D3B-E716-4D28-9A3B-8F6CC5DD58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D24C836-FBD6-42F7-80AD-973C860273CB}" type="pres">
      <dgm:prSet presAssocID="{02F7355B-D020-4660-B22E-206E2DDB1D6A}" presName="parTxOnly" presStyleLbl="node1" presStyleIdx="0" presStyleCnt="5" custLinFactNeighborY="-3180">
        <dgm:presLayoutVars>
          <dgm:chMax val="0"/>
          <dgm:chPref val="0"/>
          <dgm:bulletEnabled val="1"/>
        </dgm:presLayoutVars>
      </dgm:prSet>
      <dgm:spPr>
        <a:xfrm>
          <a:off x="2416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2B278258-0711-4910-8EEF-AB83B05712FA}" type="pres">
      <dgm:prSet presAssocID="{1F5C4C6C-D26C-4F0E-9F35-407302C44FED}" presName="parTxOnlySpace" presStyleCnt="0"/>
      <dgm:spPr/>
    </dgm:pt>
    <dgm:pt modelId="{839F9C75-100C-4D86-8E23-02764F5FA5B7}" type="pres">
      <dgm:prSet presAssocID="{0D48DF39-5D9F-4EC4-A50B-7897945CA7A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3DE36F-951D-4554-8616-CA1C369DE883}" type="pres">
      <dgm:prSet presAssocID="{B8E296E9-F3E9-4CF0-8088-B61A6E47E486}" presName="parTxOnlySpace" presStyleCnt="0"/>
      <dgm:spPr/>
    </dgm:pt>
    <dgm:pt modelId="{7BA9AB9A-05C3-4456-BE0A-1AF48E823829}" type="pres">
      <dgm:prSet presAssocID="{3514F5D0-6196-4F2D-8628-AD287CBF881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734661-F1D2-45C8-9979-024CAE99F248}" type="pres">
      <dgm:prSet presAssocID="{32E8CF00-7EBB-45B6-A830-94B818DF9B58}" presName="parTxOnlySpace" presStyleCnt="0"/>
      <dgm:spPr/>
    </dgm:pt>
    <dgm:pt modelId="{8BF969A5-8B9F-46EC-9DBD-CF88AEEBB403}" type="pres">
      <dgm:prSet presAssocID="{D53B1A2C-8B0E-4845-91A5-6391872902DC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626852-0833-480F-8D4D-F4F549F75E7B}" type="pres">
      <dgm:prSet presAssocID="{1054C422-1420-4F12-8931-5E49F3F9CBF7}" presName="parTxOnlySpace" presStyleCnt="0"/>
      <dgm:spPr/>
    </dgm:pt>
    <dgm:pt modelId="{CC913E37-5589-43F1-8A7F-FBD7DAB3C495}" type="pres">
      <dgm:prSet presAssocID="{EF613717-9879-4D1F-9A11-28FF1BECB05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890A26D-7E19-49E2-AAB1-DBD97FBA28E3}" srcId="{06320D3B-E716-4D28-9A3B-8F6CC5DD58BF}" destId="{EF613717-9879-4D1F-9A11-28FF1BECB05B}" srcOrd="4" destOrd="0" parTransId="{8FD4207E-FC1E-4798-9A8F-661AA8829E49}" sibTransId="{5855A9E7-A467-442B-A993-48F2F94C91B3}"/>
    <dgm:cxn modelId="{FD8FC27D-4706-41F4-8EA3-697278B4BEBE}" type="presOf" srcId="{EF613717-9879-4D1F-9A11-28FF1BECB05B}" destId="{CC913E37-5589-43F1-8A7F-FBD7DAB3C495}" srcOrd="0" destOrd="0" presId="urn:microsoft.com/office/officeart/2005/8/layout/chevron1"/>
    <dgm:cxn modelId="{0B03F516-E729-45FF-A3BF-6000CE6494FE}" srcId="{06320D3B-E716-4D28-9A3B-8F6CC5DD58BF}" destId="{3514F5D0-6196-4F2D-8628-AD287CBF8814}" srcOrd="2" destOrd="0" parTransId="{74FB43BC-BDFB-493C-A1A3-F522D56B502E}" sibTransId="{32E8CF00-7EBB-45B6-A830-94B818DF9B58}"/>
    <dgm:cxn modelId="{342EFF9F-9FC9-492E-B5DB-4C0EB3AFCCF8}" srcId="{06320D3B-E716-4D28-9A3B-8F6CC5DD58BF}" destId="{0D48DF39-5D9F-4EC4-A50B-7897945CA7AF}" srcOrd="1" destOrd="0" parTransId="{17383CF6-36E2-4DC4-B055-218D7C43C9CF}" sibTransId="{B8E296E9-F3E9-4CF0-8088-B61A6E47E486}"/>
    <dgm:cxn modelId="{4D8ADBB4-8F5B-4CBF-B2B1-E906DC424382}" type="presOf" srcId="{D53B1A2C-8B0E-4845-91A5-6391872902DC}" destId="{8BF969A5-8B9F-46EC-9DBD-CF88AEEBB403}" srcOrd="0" destOrd="0" presId="urn:microsoft.com/office/officeart/2005/8/layout/chevron1"/>
    <dgm:cxn modelId="{469A3574-9A57-4BE8-A2C6-51A7D414922A}" type="presOf" srcId="{02F7355B-D020-4660-B22E-206E2DDB1D6A}" destId="{BD24C836-FBD6-42F7-80AD-973C860273CB}" srcOrd="0" destOrd="0" presId="urn:microsoft.com/office/officeart/2005/8/layout/chevron1"/>
    <dgm:cxn modelId="{412F30C7-7E25-42F4-89EA-D2791818CB5E}" srcId="{06320D3B-E716-4D28-9A3B-8F6CC5DD58BF}" destId="{D53B1A2C-8B0E-4845-91A5-6391872902DC}" srcOrd="3" destOrd="0" parTransId="{AF978FC8-EE55-4A2B-B715-8297034EE201}" sibTransId="{1054C422-1420-4F12-8931-5E49F3F9CBF7}"/>
    <dgm:cxn modelId="{677FD4D7-36C4-4351-903D-3F6F764CFA5A}" srcId="{06320D3B-E716-4D28-9A3B-8F6CC5DD58BF}" destId="{02F7355B-D020-4660-B22E-206E2DDB1D6A}" srcOrd="0" destOrd="0" parTransId="{062A6B25-EFFE-4F55-9956-C1638CFE46DB}" sibTransId="{1F5C4C6C-D26C-4F0E-9F35-407302C44FED}"/>
    <dgm:cxn modelId="{13B1AD2B-BC93-4AF2-9CF1-7CB162681E8D}" type="presOf" srcId="{0D48DF39-5D9F-4EC4-A50B-7897945CA7AF}" destId="{839F9C75-100C-4D86-8E23-02764F5FA5B7}" srcOrd="0" destOrd="0" presId="urn:microsoft.com/office/officeart/2005/8/layout/chevron1"/>
    <dgm:cxn modelId="{CC7B84C3-DA95-4878-85B4-F28F6D3ED204}" type="presOf" srcId="{06320D3B-E716-4D28-9A3B-8F6CC5DD58BF}" destId="{8744DAB2-6794-4B76-AC78-AAF25F55A830}" srcOrd="0" destOrd="0" presId="urn:microsoft.com/office/officeart/2005/8/layout/chevron1"/>
    <dgm:cxn modelId="{B07EE241-6D3E-4136-9AD7-4DF140431A07}" type="presOf" srcId="{3514F5D0-6196-4F2D-8628-AD287CBF8814}" destId="{7BA9AB9A-05C3-4456-BE0A-1AF48E823829}" srcOrd="0" destOrd="0" presId="urn:microsoft.com/office/officeart/2005/8/layout/chevron1"/>
    <dgm:cxn modelId="{9ADD711A-BCAD-468D-A61B-2AE28D6EF5E0}" type="presParOf" srcId="{8744DAB2-6794-4B76-AC78-AAF25F55A830}" destId="{BD24C836-FBD6-42F7-80AD-973C860273CB}" srcOrd="0" destOrd="0" presId="urn:microsoft.com/office/officeart/2005/8/layout/chevron1"/>
    <dgm:cxn modelId="{5F16E4D4-FA51-4BA6-9C0C-24CE5605CFF0}" type="presParOf" srcId="{8744DAB2-6794-4B76-AC78-AAF25F55A830}" destId="{2B278258-0711-4910-8EEF-AB83B05712FA}" srcOrd="1" destOrd="0" presId="urn:microsoft.com/office/officeart/2005/8/layout/chevron1"/>
    <dgm:cxn modelId="{D12A6E5A-7ABE-46D0-905B-E2CE9FA695DA}" type="presParOf" srcId="{8744DAB2-6794-4B76-AC78-AAF25F55A830}" destId="{839F9C75-100C-4D86-8E23-02764F5FA5B7}" srcOrd="2" destOrd="0" presId="urn:microsoft.com/office/officeart/2005/8/layout/chevron1"/>
    <dgm:cxn modelId="{1714CAE8-D736-4838-8FE7-7804F7F1F1BB}" type="presParOf" srcId="{8744DAB2-6794-4B76-AC78-AAF25F55A830}" destId="{BA3DE36F-951D-4554-8616-CA1C369DE883}" srcOrd="3" destOrd="0" presId="urn:microsoft.com/office/officeart/2005/8/layout/chevron1"/>
    <dgm:cxn modelId="{668BDAA9-DE41-4B03-ACC4-3FA9ABE651B2}" type="presParOf" srcId="{8744DAB2-6794-4B76-AC78-AAF25F55A830}" destId="{7BA9AB9A-05C3-4456-BE0A-1AF48E823829}" srcOrd="4" destOrd="0" presId="urn:microsoft.com/office/officeart/2005/8/layout/chevron1"/>
    <dgm:cxn modelId="{AE12859D-6789-45C2-9079-82404602E9CA}" type="presParOf" srcId="{8744DAB2-6794-4B76-AC78-AAF25F55A830}" destId="{E0734661-F1D2-45C8-9979-024CAE99F248}" srcOrd="5" destOrd="0" presId="urn:microsoft.com/office/officeart/2005/8/layout/chevron1"/>
    <dgm:cxn modelId="{0801CF7F-E9EA-480F-9777-373EC5A5CFE5}" type="presParOf" srcId="{8744DAB2-6794-4B76-AC78-AAF25F55A830}" destId="{8BF969A5-8B9F-46EC-9DBD-CF88AEEBB403}" srcOrd="6" destOrd="0" presId="urn:microsoft.com/office/officeart/2005/8/layout/chevron1"/>
    <dgm:cxn modelId="{E19322DC-DE24-43C5-999D-D09DF6C343F5}" type="presParOf" srcId="{8744DAB2-6794-4B76-AC78-AAF25F55A830}" destId="{D5626852-0833-480F-8D4D-F4F549F75E7B}" srcOrd="7" destOrd="0" presId="urn:microsoft.com/office/officeart/2005/8/layout/chevron1"/>
    <dgm:cxn modelId="{502E948E-FF94-44BC-880C-32B4BE0B31F7}" type="presParOf" srcId="{8744DAB2-6794-4B76-AC78-AAF25F55A830}" destId="{CC913E37-5589-43F1-8A7F-FBD7DAB3C495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320D3B-E716-4D28-9A3B-8F6CC5DD58BF}" type="doc">
      <dgm:prSet loTypeId="urn:microsoft.com/office/officeart/2005/8/layout/chevron1" loCatId="process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fr-FR"/>
        </a:p>
      </dgm:t>
    </dgm:pt>
    <dgm:pt modelId="{D53B1A2C-8B0E-4845-91A5-6391872902DC}">
      <dgm:prSet phldrT="[Texte]" custT="1"/>
      <dgm:spPr/>
      <dgm:t>
        <a:bodyPr/>
        <a:lstStyle/>
        <a:p>
          <a:r>
            <a:rPr lang="fr-FR" sz="1600" dirty="0"/>
            <a:t>Apports du dispositif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F978FC8-EE55-4A2B-B715-8297034EE201}" type="parTrans" cxnId="{412F30C7-7E25-42F4-89EA-D2791818CB5E}">
      <dgm:prSet/>
      <dgm:spPr/>
      <dgm:t>
        <a:bodyPr/>
        <a:lstStyle/>
        <a:p>
          <a:endParaRPr lang="fr-FR" sz="1600"/>
        </a:p>
      </dgm:t>
    </dgm:pt>
    <dgm:pt modelId="{1054C422-1420-4F12-8931-5E49F3F9CBF7}" type="sibTrans" cxnId="{412F30C7-7E25-42F4-89EA-D2791818CB5E}">
      <dgm:prSet/>
      <dgm:spPr/>
      <dgm:t>
        <a:bodyPr/>
        <a:lstStyle/>
        <a:p>
          <a:endParaRPr lang="fr-FR" sz="1600"/>
        </a:p>
      </dgm:t>
    </dgm:pt>
    <dgm:pt modelId="{EF613717-9879-4D1F-9A11-28FF1BECB05B}">
      <dgm:prSet phldrT="[Texte]" custT="1"/>
      <dgm:spPr/>
      <dgm:t>
        <a:bodyPr/>
        <a:lstStyle/>
        <a:p>
          <a:r>
            <a:rPr lang="fr-FR" sz="1600" dirty="0"/>
            <a:t>Perspectives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FD4207E-FC1E-4798-9A8F-661AA8829E49}" type="parTrans" cxnId="{7890A26D-7E19-49E2-AAB1-DBD97FBA28E3}">
      <dgm:prSet/>
      <dgm:spPr/>
      <dgm:t>
        <a:bodyPr/>
        <a:lstStyle/>
        <a:p>
          <a:endParaRPr lang="fr-FR" sz="1600"/>
        </a:p>
      </dgm:t>
    </dgm:pt>
    <dgm:pt modelId="{5855A9E7-A467-442B-A993-48F2F94C91B3}" type="sibTrans" cxnId="{7890A26D-7E19-49E2-AAB1-DBD97FBA28E3}">
      <dgm:prSet/>
      <dgm:spPr/>
      <dgm:t>
        <a:bodyPr/>
        <a:lstStyle/>
        <a:p>
          <a:endParaRPr lang="fr-FR" sz="1600"/>
        </a:p>
      </dgm:t>
    </dgm:pt>
    <dgm:pt modelId="{0D48DF39-5D9F-4EC4-A50B-7897945CA7AF}">
      <dgm:prSet phldrT="[Texte]" custT="1"/>
      <dgm:spPr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r>
            <a:rPr lang="fr-FR" sz="16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Scénario</a:t>
          </a:r>
          <a:r>
            <a:rPr lang="fr-FR" sz="1600" kern="1200" dirty="0">
              <a:latin typeface="+mn-lt"/>
            </a:rPr>
            <a:t> </a:t>
          </a:r>
          <a:r>
            <a:rPr lang="fr-FR" sz="16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pédagogique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17383CF6-36E2-4DC4-B055-218D7C43C9CF}" type="parTrans" cxnId="{342EFF9F-9FC9-492E-B5DB-4C0EB3AFCCF8}">
      <dgm:prSet/>
      <dgm:spPr/>
      <dgm:t>
        <a:bodyPr/>
        <a:lstStyle/>
        <a:p>
          <a:endParaRPr lang="fr-FR"/>
        </a:p>
      </dgm:t>
    </dgm:pt>
    <dgm:pt modelId="{B8E296E9-F3E9-4CF0-8088-B61A6E47E486}" type="sibTrans" cxnId="{342EFF9F-9FC9-492E-B5DB-4C0EB3AFCCF8}">
      <dgm:prSet/>
      <dgm:spPr/>
      <dgm:t>
        <a:bodyPr/>
        <a:lstStyle/>
        <a:p>
          <a:endParaRPr lang="fr-FR"/>
        </a:p>
      </dgm:t>
    </dgm:pt>
    <dgm:pt modelId="{02F7355B-D020-4660-B22E-206E2DDB1D6A}">
      <dgm:prSet phldrT="[Texte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Contexte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1F5C4C6C-D26C-4F0E-9F35-407302C44FED}" type="sibTrans" cxnId="{677FD4D7-36C4-4351-903D-3F6F764CFA5A}">
      <dgm:prSet/>
      <dgm:spPr/>
      <dgm:t>
        <a:bodyPr/>
        <a:lstStyle/>
        <a:p>
          <a:endParaRPr lang="fr-FR" sz="1600"/>
        </a:p>
      </dgm:t>
    </dgm:pt>
    <dgm:pt modelId="{062A6B25-EFFE-4F55-9956-C1638CFE46DB}" type="parTrans" cxnId="{677FD4D7-36C4-4351-903D-3F6F764CFA5A}">
      <dgm:prSet/>
      <dgm:spPr/>
      <dgm:t>
        <a:bodyPr/>
        <a:lstStyle/>
        <a:p>
          <a:endParaRPr lang="fr-FR" sz="1600"/>
        </a:p>
      </dgm:t>
    </dgm:pt>
    <dgm:pt modelId="{3514F5D0-6196-4F2D-8628-AD287CBF8814}">
      <dgm:prSet custT="1"/>
      <dgm:spPr/>
      <dgm:t>
        <a:bodyPr/>
        <a:lstStyle/>
        <a:p>
          <a:r>
            <a:rPr lang="fr-FR" sz="1600" dirty="0"/>
            <a:t>Mise en œuvre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74FB43BC-BDFB-493C-A1A3-F522D56B502E}" type="parTrans" cxnId="{0B03F516-E729-45FF-A3BF-6000CE6494FE}">
      <dgm:prSet/>
      <dgm:spPr/>
      <dgm:t>
        <a:bodyPr/>
        <a:lstStyle/>
        <a:p>
          <a:endParaRPr lang="fr-FR"/>
        </a:p>
      </dgm:t>
    </dgm:pt>
    <dgm:pt modelId="{32E8CF00-7EBB-45B6-A830-94B818DF9B58}" type="sibTrans" cxnId="{0B03F516-E729-45FF-A3BF-6000CE6494FE}">
      <dgm:prSet/>
      <dgm:spPr/>
      <dgm:t>
        <a:bodyPr/>
        <a:lstStyle/>
        <a:p>
          <a:endParaRPr lang="fr-FR"/>
        </a:p>
      </dgm:t>
    </dgm:pt>
    <dgm:pt modelId="{8744DAB2-6794-4B76-AC78-AAF25F55A830}" type="pres">
      <dgm:prSet presAssocID="{06320D3B-E716-4D28-9A3B-8F6CC5DD58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D24C836-FBD6-42F7-80AD-973C860273CB}" type="pres">
      <dgm:prSet presAssocID="{02F7355B-D020-4660-B22E-206E2DDB1D6A}" presName="parTxOnly" presStyleLbl="node1" presStyleIdx="0" presStyleCnt="5" custLinFactNeighborY="-3180">
        <dgm:presLayoutVars>
          <dgm:chMax val="0"/>
          <dgm:chPref val="0"/>
          <dgm:bulletEnabled val="1"/>
        </dgm:presLayoutVars>
      </dgm:prSet>
      <dgm:spPr>
        <a:xfrm>
          <a:off x="2416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2B278258-0711-4910-8EEF-AB83B05712FA}" type="pres">
      <dgm:prSet presAssocID="{1F5C4C6C-D26C-4F0E-9F35-407302C44FED}" presName="parTxOnlySpace" presStyleCnt="0"/>
      <dgm:spPr/>
    </dgm:pt>
    <dgm:pt modelId="{839F9C75-100C-4D86-8E23-02764F5FA5B7}" type="pres">
      <dgm:prSet presAssocID="{0D48DF39-5D9F-4EC4-A50B-7897945CA7AF}" presName="parTxOnly" presStyleLbl="node1" presStyleIdx="1" presStyleCnt="5">
        <dgm:presLayoutVars>
          <dgm:chMax val="0"/>
          <dgm:chPref val="0"/>
          <dgm:bulletEnabled val="1"/>
        </dgm:presLayoutVars>
      </dgm:prSet>
      <dgm:spPr>
        <a:xfrm>
          <a:off x="1937919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BA3DE36F-951D-4554-8616-CA1C369DE883}" type="pres">
      <dgm:prSet presAssocID="{B8E296E9-F3E9-4CF0-8088-B61A6E47E486}" presName="parTxOnlySpace" presStyleCnt="0"/>
      <dgm:spPr/>
    </dgm:pt>
    <dgm:pt modelId="{7BA9AB9A-05C3-4456-BE0A-1AF48E823829}" type="pres">
      <dgm:prSet presAssocID="{3514F5D0-6196-4F2D-8628-AD287CBF881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734661-F1D2-45C8-9979-024CAE99F248}" type="pres">
      <dgm:prSet presAssocID="{32E8CF00-7EBB-45B6-A830-94B818DF9B58}" presName="parTxOnlySpace" presStyleCnt="0"/>
      <dgm:spPr/>
    </dgm:pt>
    <dgm:pt modelId="{8BF969A5-8B9F-46EC-9DBD-CF88AEEBB403}" type="pres">
      <dgm:prSet presAssocID="{D53B1A2C-8B0E-4845-91A5-6391872902DC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626852-0833-480F-8D4D-F4F549F75E7B}" type="pres">
      <dgm:prSet presAssocID="{1054C422-1420-4F12-8931-5E49F3F9CBF7}" presName="parTxOnlySpace" presStyleCnt="0"/>
      <dgm:spPr/>
    </dgm:pt>
    <dgm:pt modelId="{CC913E37-5589-43F1-8A7F-FBD7DAB3C495}" type="pres">
      <dgm:prSet presAssocID="{EF613717-9879-4D1F-9A11-28FF1BECB05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890A26D-7E19-49E2-AAB1-DBD97FBA28E3}" srcId="{06320D3B-E716-4D28-9A3B-8F6CC5DD58BF}" destId="{EF613717-9879-4D1F-9A11-28FF1BECB05B}" srcOrd="4" destOrd="0" parTransId="{8FD4207E-FC1E-4798-9A8F-661AA8829E49}" sibTransId="{5855A9E7-A467-442B-A993-48F2F94C91B3}"/>
    <dgm:cxn modelId="{FD8FC27D-4706-41F4-8EA3-697278B4BEBE}" type="presOf" srcId="{EF613717-9879-4D1F-9A11-28FF1BECB05B}" destId="{CC913E37-5589-43F1-8A7F-FBD7DAB3C495}" srcOrd="0" destOrd="0" presId="urn:microsoft.com/office/officeart/2005/8/layout/chevron1"/>
    <dgm:cxn modelId="{0B03F516-E729-45FF-A3BF-6000CE6494FE}" srcId="{06320D3B-E716-4D28-9A3B-8F6CC5DD58BF}" destId="{3514F5D0-6196-4F2D-8628-AD287CBF8814}" srcOrd="2" destOrd="0" parTransId="{74FB43BC-BDFB-493C-A1A3-F522D56B502E}" sibTransId="{32E8CF00-7EBB-45B6-A830-94B818DF9B58}"/>
    <dgm:cxn modelId="{342EFF9F-9FC9-492E-B5DB-4C0EB3AFCCF8}" srcId="{06320D3B-E716-4D28-9A3B-8F6CC5DD58BF}" destId="{0D48DF39-5D9F-4EC4-A50B-7897945CA7AF}" srcOrd="1" destOrd="0" parTransId="{17383CF6-36E2-4DC4-B055-218D7C43C9CF}" sibTransId="{B8E296E9-F3E9-4CF0-8088-B61A6E47E486}"/>
    <dgm:cxn modelId="{4D8ADBB4-8F5B-4CBF-B2B1-E906DC424382}" type="presOf" srcId="{D53B1A2C-8B0E-4845-91A5-6391872902DC}" destId="{8BF969A5-8B9F-46EC-9DBD-CF88AEEBB403}" srcOrd="0" destOrd="0" presId="urn:microsoft.com/office/officeart/2005/8/layout/chevron1"/>
    <dgm:cxn modelId="{469A3574-9A57-4BE8-A2C6-51A7D414922A}" type="presOf" srcId="{02F7355B-D020-4660-B22E-206E2DDB1D6A}" destId="{BD24C836-FBD6-42F7-80AD-973C860273CB}" srcOrd="0" destOrd="0" presId="urn:microsoft.com/office/officeart/2005/8/layout/chevron1"/>
    <dgm:cxn modelId="{412F30C7-7E25-42F4-89EA-D2791818CB5E}" srcId="{06320D3B-E716-4D28-9A3B-8F6CC5DD58BF}" destId="{D53B1A2C-8B0E-4845-91A5-6391872902DC}" srcOrd="3" destOrd="0" parTransId="{AF978FC8-EE55-4A2B-B715-8297034EE201}" sibTransId="{1054C422-1420-4F12-8931-5E49F3F9CBF7}"/>
    <dgm:cxn modelId="{677FD4D7-36C4-4351-903D-3F6F764CFA5A}" srcId="{06320D3B-E716-4D28-9A3B-8F6CC5DD58BF}" destId="{02F7355B-D020-4660-B22E-206E2DDB1D6A}" srcOrd="0" destOrd="0" parTransId="{062A6B25-EFFE-4F55-9956-C1638CFE46DB}" sibTransId="{1F5C4C6C-D26C-4F0E-9F35-407302C44FED}"/>
    <dgm:cxn modelId="{13B1AD2B-BC93-4AF2-9CF1-7CB162681E8D}" type="presOf" srcId="{0D48DF39-5D9F-4EC4-A50B-7897945CA7AF}" destId="{839F9C75-100C-4D86-8E23-02764F5FA5B7}" srcOrd="0" destOrd="0" presId="urn:microsoft.com/office/officeart/2005/8/layout/chevron1"/>
    <dgm:cxn modelId="{CC7B84C3-DA95-4878-85B4-F28F6D3ED204}" type="presOf" srcId="{06320D3B-E716-4D28-9A3B-8F6CC5DD58BF}" destId="{8744DAB2-6794-4B76-AC78-AAF25F55A830}" srcOrd="0" destOrd="0" presId="urn:microsoft.com/office/officeart/2005/8/layout/chevron1"/>
    <dgm:cxn modelId="{B07EE241-6D3E-4136-9AD7-4DF140431A07}" type="presOf" srcId="{3514F5D0-6196-4F2D-8628-AD287CBF8814}" destId="{7BA9AB9A-05C3-4456-BE0A-1AF48E823829}" srcOrd="0" destOrd="0" presId="urn:microsoft.com/office/officeart/2005/8/layout/chevron1"/>
    <dgm:cxn modelId="{9ADD711A-BCAD-468D-A61B-2AE28D6EF5E0}" type="presParOf" srcId="{8744DAB2-6794-4B76-AC78-AAF25F55A830}" destId="{BD24C836-FBD6-42F7-80AD-973C860273CB}" srcOrd="0" destOrd="0" presId="urn:microsoft.com/office/officeart/2005/8/layout/chevron1"/>
    <dgm:cxn modelId="{5F16E4D4-FA51-4BA6-9C0C-24CE5605CFF0}" type="presParOf" srcId="{8744DAB2-6794-4B76-AC78-AAF25F55A830}" destId="{2B278258-0711-4910-8EEF-AB83B05712FA}" srcOrd="1" destOrd="0" presId="urn:microsoft.com/office/officeart/2005/8/layout/chevron1"/>
    <dgm:cxn modelId="{D12A6E5A-7ABE-46D0-905B-E2CE9FA695DA}" type="presParOf" srcId="{8744DAB2-6794-4B76-AC78-AAF25F55A830}" destId="{839F9C75-100C-4D86-8E23-02764F5FA5B7}" srcOrd="2" destOrd="0" presId="urn:microsoft.com/office/officeart/2005/8/layout/chevron1"/>
    <dgm:cxn modelId="{1714CAE8-D736-4838-8FE7-7804F7F1F1BB}" type="presParOf" srcId="{8744DAB2-6794-4B76-AC78-AAF25F55A830}" destId="{BA3DE36F-951D-4554-8616-CA1C369DE883}" srcOrd="3" destOrd="0" presId="urn:microsoft.com/office/officeart/2005/8/layout/chevron1"/>
    <dgm:cxn modelId="{668BDAA9-DE41-4B03-ACC4-3FA9ABE651B2}" type="presParOf" srcId="{8744DAB2-6794-4B76-AC78-AAF25F55A830}" destId="{7BA9AB9A-05C3-4456-BE0A-1AF48E823829}" srcOrd="4" destOrd="0" presId="urn:microsoft.com/office/officeart/2005/8/layout/chevron1"/>
    <dgm:cxn modelId="{AE12859D-6789-45C2-9079-82404602E9CA}" type="presParOf" srcId="{8744DAB2-6794-4B76-AC78-AAF25F55A830}" destId="{E0734661-F1D2-45C8-9979-024CAE99F248}" srcOrd="5" destOrd="0" presId="urn:microsoft.com/office/officeart/2005/8/layout/chevron1"/>
    <dgm:cxn modelId="{0801CF7F-E9EA-480F-9777-373EC5A5CFE5}" type="presParOf" srcId="{8744DAB2-6794-4B76-AC78-AAF25F55A830}" destId="{8BF969A5-8B9F-46EC-9DBD-CF88AEEBB403}" srcOrd="6" destOrd="0" presId="urn:microsoft.com/office/officeart/2005/8/layout/chevron1"/>
    <dgm:cxn modelId="{E19322DC-DE24-43C5-999D-D09DF6C343F5}" type="presParOf" srcId="{8744DAB2-6794-4B76-AC78-AAF25F55A830}" destId="{D5626852-0833-480F-8D4D-F4F549F75E7B}" srcOrd="7" destOrd="0" presId="urn:microsoft.com/office/officeart/2005/8/layout/chevron1"/>
    <dgm:cxn modelId="{502E948E-FF94-44BC-880C-32B4BE0B31F7}" type="presParOf" srcId="{8744DAB2-6794-4B76-AC78-AAF25F55A830}" destId="{CC913E37-5589-43F1-8A7F-FBD7DAB3C495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6320D3B-E716-4D28-9A3B-8F6CC5DD58BF}" type="doc">
      <dgm:prSet loTypeId="urn:microsoft.com/office/officeart/2005/8/layout/chevron1" loCatId="process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fr-FR"/>
        </a:p>
      </dgm:t>
    </dgm:pt>
    <dgm:pt modelId="{D53B1A2C-8B0E-4845-91A5-6391872902DC}">
      <dgm:prSet phldrT="[Texte]" custT="1"/>
      <dgm:spPr/>
      <dgm:t>
        <a:bodyPr/>
        <a:lstStyle/>
        <a:p>
          <a:r>
            <a:rPr lang="fr-FR" sz="1600" dirty="0"/>
            <a:t>Apports du dispositif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F978FC8-EE55-4A2B-B715-8297034EE201}" type="parTrans" cxnId="{412F30C7-7E25-42F4-89EA-D2791818CB5E}">
      <dgm:prSet/>
      <dgm:spPr/>
      <dgm:t>
        <a:bodyPr/>
        <a:lstStyle/>
        <a:p>
          <a:endParaRPr lang="fr-FR" sz="1600"/>
        </a:p>
      </dgm:t>
    </dgm:pt>
    <dgm:pt modelId="{1054C422-1420-4F12-8931-5E49F3F9CBF7}" type="sibTrans" cxnId="{412F30C7-7E25-42F4-89EA-D2791818CB5E}">
      <dgm:prSet/>
      <dgm:spPr/>
      <dgm:t>
        <a:bodyPr/>
        <a:lstStyle/>
        <a:p>
          <a:endParaRPr lang="fr-FR" sz="1600"/>
        </a:p>
      </dgm:t>
    </dgm:pt>
    <dgm:pt modelId="{EF613717-9879-4D1F-9A11-28FF1BECB05B}">
      <dgm:prSet phldrT="[Texte]" custT="1"/>
      <dgm:spPr/>
      <dgm:t>
        <a:bodyPr/>
        <a:lstStyle/>
        <a:p>
          <a:r>
            <a:rPr lang="fr-FR" sz="1600" dirty="0"/>
            <a:t>Perspectives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FD4207E-FC1E-4798-9A8F-661AA8829E49}" type="parTrans" cxnId="{7890A26D-7E19-49E2-AAB1-DBD97FBA28E3}">
      <dgm:prSet/>
      <dgm:spPr/>
      <dgm:t>
        <a:bodyPr/>
        <a:lstStyle/>
        <a:p>
          <a:endParaRPr lang="fr-FR" sz="1600"/>
        </a:p>
      </dgm:t>
    </dgm:pt>
    <dgm:pt modelId="{5855A9E7-A467-442B-A993-48F2F94C91B3}" type="sibTrans" cxnId="{7890A26D-7E19-49E2-AAB1-DBD97FBA28E3}">
      <dgm:prSet/>
      <dgm:spPr/>
      <dgm:t>
        <a:bodyPr/>
        <a:lstStyle/>
        <a:p>
          <a:endParaRPr lang="fr-FR" sz="1600"/>
        </a:p>
      </dgm:t>
    </dgm:pt>
    <dgm:pt modelId="{0D48DF39-5D9F-4EC4-A50B-7897945CA7AF}">
      <dgm:prSet phldrT="[Texte]" custT="1"/>
      <dgm:spPr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r>
            <a:rPr lang="fr-FR" sz="16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Scénario</a:t>
          </a:r>
          <a:r>
            <a:rPr lang="fr-FR" sz="1600" kern="1200" dirty="0">
              <a:latin typeface="+mn-lt"/>
            </a:rPr>
            <a:t> </a:t>
          </a:r>
          <a:r>
            <a:rPr lang="fr-FR" sz="16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pédagogique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17383CF6-36E2-4DC4-B055-218D7C43C9CF}" type="parTrans" cxnId="{342EFF9F-9FC9-492E-B5DB-4C0EB3AFCCF8}">
      <dgm:prSet/>
      <dgm:spPr/>
      <dgm:t>
        <a:bodyPr/>
        <a:lstStyle/>
        <a:p>
          <a:endParaRPr lang="fr-FR"/>
        </a:p>
      </dgm:t>
    </dgm:pt>
    <dgm:pt modelId="{B8E296E9-F3E9-4CF0-8088-B61A6E47E486}" type="sibTrans" cxnId="{342EFF9F-9FC9-492E-B5DB-4C0EB3AFCCF8}">
      <dgm:prSet/>
      <dgm:spPr/>
      <dgm:t>
        <a:bodyPr/>
        <a:lstStyle/>
        <a:p>
          <a:endParaRPr lang="fr-FR"/>
        </a:p>
      </dgm:t>
    </dgm:pt>
    <dgm:pt modelId="{02F7355B-D020-4660-B22E-206E2DDB1D6A}">
      <dgm:prSet phldrT="[Texte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Contexte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1F5C4C6C-D26C-4F0E-9F35-407302C44FED}" type="sibTrans" cxnId="{677FD4D7-36C4-4351-903D-3F6F764CFA5A}">
      <dgm:prSet/>
      <dgm:spPr/>
      <dgm:t>
        <a:bodyPr/>
        <a:lstStyle/>
        <a:p>
          <a:endParaRPr lang="fr-FR" sz="1600"/>
        </a:p>
      </dgm:t>
    </dgm:pt>
    <dgm:pt modelId="{062A6B25-EFFE-4F55-9956-C1638CFE46DB}" type="parTrans" cxnId="{677FD4D7-36C4-4351-903D-3F6F764CFA5A}">
      <dgm:prSet/>
      <dgm:spPr/>
      <dgm:t>
        <a:bodyPr/>
        <a:lstStyle/>
        <a:p>
          <a:endParaRPr lang="fr-FR" sz="1600"/>
        </a:p>
      </dgm:t>
    </dgm:pt>
    <dgm:pt modelId="{3514F5D0-6196-4F2D-8628-AD287CBF8814}">
      <dgm:prSet custT="1"/>
      <dgm:spPr/>
      <dgm:t>
        <a:bodyPr/>
        <a:lstStyle/>
        <a:p>
          <a:r>
            <a:rPr lang="fr-FR" sz="1600" dirty="0"/>
            <a:t>Mise en œuvre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74FB43BC-BDFB-493C-A1A3-F522D56B502E}" type="parTrans" cxnId="{0B03F516-E729-45FF-A3BF-6000CE6494FE}">
      <dgm:prSet/>
      <dgm:spPr/>
      <dgm:t>
        <a:bodyPr/>
        <a:lstStyle/>
        <a:p>
          <a:endParaRPr lang="fr-FR"/>
        </a:p>
      </dgm:t>
    </dgm:pt>
    <dgm:pt modelId="{32E8CF00-7EBB-45B6-A830-94B818DF9B58}" type="sibTrans" cxnId="{0B03F516-E729-45FF-A3BF-6000CE6494FE}">
      <dgm:prSet/>
      <dgm:spPr/>
      <dgm:t>
        <a:bodyPr/>
        <a:lstStyle/>
        <a:p>
          <a:endParaRPr lang="fr-FR"/>
        </a:p>
      </dgm:t>
    </dgm:pt>
    <dgm:pt modelId="{8744DAB2-6794-4B76-AC78-AAF25F55A830}" type="pres">
      <dgm:prSet presAssocID="{06320D3B-E716-4D28-9A3B-8F6CC5DD58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D24C836-FBD6-42F7-80AD-973C860273CB}" type="pres">
      <dgm:prSet presAssocID="{02F7355B-D020-4660-B22E-206E2DDB1D6A}" presName="parTxOnly" presStyleLbl="node1" presStyleIdx="0" presStyleCnt="5" custLinFactNeighborY="-3180">
        <dgm:presLayoutVars>
          <dgm:chMax val="0"/>
          <dgm:chPref val="0"/>
          <dgm:bulletEnabled val="1"/>
        </dgm:presLayoutVars>
      </dgm:prSet>
      <dgm:spPr>
        <a:xfrm>
          <a:off x="2416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2B278258-0711-4910-8EEF-AB83B05712FA}" type="pres">
      <dgm:prSet presAssocID="{1F5C4C6C-D26C-4F0E-9F35-407302C44FED}" presName="parTxOnlySpace" presStyleCnt="0"/>
      <dgm:spPr/>
    </dgm:pt>
    <dgm:pt modelId="{839F9C75-100C-4D86-8E23-02764F5FA5B7}" type="pres">
      <dgm:prSet presAssocID="{0D48DF39-5D9F-4EC4-A50B-7897945CA7AF}" presName="parTxOnly" presStyleLbl="node1" presStyleIdx="1" presStyleCnt="5">
        <dgm:presLayoutVars>
          <dgm:chMax val="0"/>
          <dgm:chPref val="0"/>
          <dgm:bulletEnabled val="1"/>
        </dgm:presLayoutVars>
      </dgm:prSet>
      <dgm:spPr>
        <a:xfrm>
          <a:off x="1937919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BA3DE36F-951D-4554-8616-CA1C369DE883}" type="pres">
      <dgm:prSet presAssocID="{B8E296E9-F3E9-4CF0-8088-B61A6E47E486}" presName="parTxOnlySpace" presStyleCnt="0"/>
      <dgm:spPr/>
    </dgm:pt>
    <dgm:pt modelId="{7BA9AB9A-05C3-4456-BE0A-1AF48E823829}" type="pres">
      <dgm:prSet presAssocID="{3514F5D0-6196-4F2D-8628-AD287CBF881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734661-F1D2-45C8-9979-024CAE99F248}" type="pres">
      <dgm:prSet presAssocID="{32E8CF00-7EBB-45B6-A830-94B818DF9B58}" presName="parTxOnlySpace" presStyleCnt="0"/>
      <dgm:spPr/>
    </dgm:pt>
    <dgm:pt modelId="{8BF969A5-8B9F-46EC-9DBD-CF88AEEBB403}" type="pres">
      <dgm:prSet presAssocID="{D53B1A2C-8B0E-4845-91A5-6391872902DC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626852-0833-480F-8D4D-F4F549F75E7B}" type="pres">
      <dgm:prSet presAssocID="{1054C422-1420-4F12-8931-5E49F3F9CBF7}" presName="parTxOnlySpace" presStyleCnt="0"/>
      <dgm:spPr/>
    </dgm:pt>
    <dgm:pt modelId="{CC913E37-5589-43F1-8A7F-FBD7DAB3C495}" type="pres">
      <dgm:prSet presAssocID="{EF613717-9879-4D1F-9A11-28FF1BECB05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890A26D-7E19-49E2-AAB1-DBD97FBA28E3}" srcId="{06320D3B-E716-4D28-9A3B-8F6CC5DD58BF}" destId="{EF613717-9879-4D1F-9A11-28FF1BECB05B}" srcOrd="4" destOrd="0" parTransId="{8FD4207E-FC1E-4798-9A8F-661AA8829E49}" sibTransId="{5855A9E7-A467-442B-A993-48F2F94C91B3}"/>
    <dgm:cxn modelId="{FD8FC27D-4706-41F4-8EA3-697278B4BEBE}" type="presOf" srcId="{EF613717-9879-4D1F-9A11-28FF1BECB05B}" destId="{CC913E37-5589-43F1-8A7F-FBD7DAB3C495}" srcOrd="0" destOrd="0" presId="urn:microsoft.com/office/officeart/2005/8/layout/chevron1"/>
    <dgm:cxn modelId="{0B03F516-E729-45FF-A3BF-6000CE6494FE}" srcId="{06320D3B-E716-4D28-9A3B-8F6CC5DD58BF}" destId="{3514F5D0-6196-4F2D-8628-AD287CBF8814}" srcOrd="2" destOrd="0" parTransId="{74FB43BC-BDFB-493C-A1A3-F522D56B502E}" sibTransId="{32E8CF00-7EBB-45B6-A830-94B818DF9B58}"/>
    <dgm:cxn modelId="{342EFF9F-9FC9-492E-B5DB-4C0EB3AFCCF8}" srcId="{06320D3B-E716-4D28-9A3B-8F6CC5DD58BF}" destId="{0D48DF39-5D9F-4EC4-A50B-7897945CA7AF}" srcOrd="1" destOrd="0" parTransId="{17383CF6-36E2-4DC4-B055-218D7C43C9CF}" sibTransId="{B8E296E9-F3E9-4CF0-8088-B61A6E47E486}"/>
    <dgm:cxn modelId="{4D8ADBB4-8F5B-4CBF-B2B1-E906DC424382}" type="presOf" srcId="{D53B1A2C-8B0E-4845-91A5-6391872902DC}" destId="{8BF969A5-8B9F-46EC-9DBD-CF88AEEBB403}" srcOrd="0" destOrd="0" presId="urn:microsoft.com/office/officeart/2005/8/layout/chevron1"/>
    <dgm:cxn modelId="{469A3574-9A57-4BE8-A2C6-51A7D414922A}" type="presOf" srcId="{02F7355B-D020-4660-B22E-206E2DDB1D6A}" destId="{BD24C836-FBD6-42F7-80AD-973C860273CB}" srcOrd="0" destOrd="0" presId="urn:microsoft.com/office/officeart/2005/8/layout/chevron1"/>
    <dgm:cxn modelId="{412F30C7-7E25-42F4-89EA-D2791818CB5E}" srcId="{06320D3B-E716-4D28-9A3B-8F6CC5DD58BF}" destId="{D53B1A2C-8B0E-4845-91A5-6391872902DC}" srcOrd="3" destOrd="0" parTransId="{AF978FC8-EE55-4A2B-B715-8297034EE201}" sibTransId="{1054C422-1420-4F12-8931-5E49F3F9CBF7}"/>
    <dgm:cxn modelId="{677FD4D7-36C4-4351-903D-3F6F764CFA5A}" srcId="{06320D3B-E716-4D28-9A3B-8F6CC5DD58BF}" destId="{02F7355B-D020-4660-B22E-206E2DDB1D6A}" srcOrd="0" destOrd="0" parTransId="{062A6B25-EFFE-4F55-9956-C1638CFE46DB}" sibTransId="{1F5C4C6C-D26C-4F0E-9F35-407302C44FED}"/>
    <dgm:cxn modelId="{13B1AD2B-BC93-4AF2-9CF1-7CB162681E8D}" type="presOf" srcId="{0D48DF39-5D9F-4EC4-A50B-7897945CA7AF}" destId="{839F9C75-100C-4D86-8E23-02764F5FA5B7}" srcOrd="0" destOrd="0" presId="urn:microsoft.com/office/officeart/2005/8/layout/chevron1"/>
    <dgm:cxn modelId="{CC7B84C3-DA95-4878-85B4-F28F6D3ED204}" type="presOf" srcId="{06320D3B-E716-4D28-9A3B-8F6CC5DD58BF}" destId="{8744DAB2-6794-4B76-AC78-AAF25F55A830}" srcOrd="0" destOrd="0" presId="urn:microsoft.com/office/officeart/2005/8/layout/chevron1"/>
    <dgm:cxn modelId="{B07EE241-6D3E-4136-9AD7-4DF140431A07}" type="presOf" srcId="{3514F5D0-6196-4F2D-8628-AD287CBF8814}" destId="{7BA9AB9A-05C3-4456-BE0A-1AF48E823829}" srcOrd="0" destOrd="0" presId="urn:microsoft.com/office/officeart/2005/8/layout/chevron1"/>
    <dgm:cxn modelId="{9ADD711A-BCAD-468D-A61B-2AE28D6EF5E0}" type="presParOf" srcId="{8744DAB2-6794-4B76-AC78-AAF25F55A830}" destId="{BD24C836-FBD6-42F7-80AD-973C860273CB}" srcOrd="0" destOrd="0" presId="urn:microsoft.com/office/officeart/2005/8/layout/chevron1"/>
    <dgm:cxn modelId="{5F16E4D4-FA51-4BA6-9C0C-24CE5605CFF0}" type="presParOf" srcId="{8744DAB2-6794-4B76-AC78-AAF25F55A830}" destId="{2B278258-0711-4910-8EEF-AB83B05712FA}" srcOrd="1" destOrd="0" presId="urn:microsoft.com/office/officeart/2005/8/layout/chevron1"/>
    <dgm:cxn modelId="{D12A6E5A-7ABE-46D0-905B-E2CE9FA695DA}" type="presParOf" srcId="{8744DAB2-6794-4B76-AC78-AAF25F55A830}" destId="{839F9C75-100C-4D86-8E23-02764F5FA5B7}" srcOrd="2" destOrd="0" presId="urn:microsoft.com/office/officeart/2005/8/layout/chevron1"/>
    <dgm:cxn modelId="{1714CAE8-D736-4838-8FE7-7804F7F1F1BB}" type="presParOf" srcId="{8744DAB2-6794-4B76-AC78-AAF25F55A830}" destId="{BA3DE36F-951D-4554-8616-CA1C369DE883}" srcOrd="3" destOrd="0" presId="urn:microsoft.com/office/officeart/2005/8/layout/chevron1"/>
    <dgm:cxn modelId="{668BDAA9-DE41-4B03-ACC4-3FA9ABE651B2}" type="presParOf" srcId="{8744DAB2-6794-4B76-AC78-AAF25F55A830}" destId="{7BA9AB9A-05C3-4456-BE0A-1AF48E823829}" srcOrd="4" destOrd="0" presId="urn:microsoft.com/office/officeart/2005/8/layout/chevron1"/>
    <dgm:cxn modelId="{AE12859D-6789-45C2-9079-82404602E9CA}" type="presParOf" srcId="{8744DAB2-6794-4B76-AC78-AAF25F55A830}" destId="{E0734661-F1D2-45C8-9979-024CAE99F248}" srcOrd="5" destOrd="0" presId="urn:microsoft.com/office/officeart/2005/8/layout/chevron1"/>
    <dgm:cxn modelId="{0801CF7F-E9EA-480F-9777-373EC5A5CFE5}" type="presParOf" srcId="{8744DAB2-6794-4B76-AC78-AAF25F55A830}" destId="{8BF969A5-8B9F-46EC-9DBD-CF88AEEBB403}" srcOrd="6" destOrd="0" presId="urn:microsoft.com/office/officeart/2005/8/layout/chevron1"/>
    <dgm:cxn modelId="{E19322DC-DE24-43C5-999D-D09DF6C343F5}" type="presParOf" srcId="{8744DAB2-6794-4B76-AC78-AAF25F55A830}" destId="{D5626852-0833-480F-8D4D-F4F549F75E7B}" srcOrd="7" destOrd="0" presId="urn:microsoft.com/office/officeart/2005/8/layout/chevron1"/>
    <dgm:cxn modelId="{502E948E-FF94-44BC-880C-32B4BE0B31F7}" type="presParOf" srcId="{8744DAB2-6794-4B76-AC78-AAF25F55A830}" destId="{CC913E37-5589-43F1-8A7F-FBD7DAB3C495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282E2D0-4C74-4A33-925B-500C4E86EFD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C41F440-44C3-4A38-B824-977E4A081F6D}">
      <dgm:prSet phldrT="[Texte]"/>
      <dgm:spPr>
        <a:solidFill>
          <a:srgbClr val="EF8A46"/>
        </a:solidFill>
        <a:ln>
          <a:noFill/>
        </a:ln>
      </dgm:spPr>
      <dgm:t>
        <a:bodyPr/>
        <a:lstStyle/>
        <a:p>
          <a:r>
            <a:rPr lang="fr-FR" dirty="0">
              <a:solidFill>
                <a:schemeClr val="bg1"/>
              </a:solidFill>
            </a:rPr>
            <a:t>MCC : 2 notes</a:t>
          </a:r>
        </a:p>
      </dgm:t>
    </dgm:pt>
    <dgm:pt modelId="{29AB7B91-2C90-4ECD-BDE3-76FFBF9F2DFC}" type="parTrans" cxnId="{2C038076-074D-4D5C-9230-604980070DB9}">
      <dgm:prSet/>
      <dgm:spPr/>
      <dgm:t>
        <a:bodyPr/>
        <a:lstStyle/>
        <a:p>
          <a:endParaRPr lang="fr-FR"/>
        </a:p>
      </dgm:t>
    </dgm:pt>
    <dgm:pt modelId="{89582619-8C07-4FB6-8412-7AE36495C12B}" type="sibTrans" cxnId="{2C038076-074D-4D5C-9230-604980070DB9}">
      <dgm:prSet/>
      <dgm:spPr/>
      <dgm:t>
        <a:bodyPr/>
        <a:lstStyle/>
        <a:p>
          <a:endParaRPr lang="fr-FR"/>
        </a:p>
      </dgm:t>
    </dgm:pt>
    <dgm:pt modelId="{35559D54-B522-44C5-B0FE-CF3655BE9C01}">
      <dgm:prSet phldrT="[Texte]" custT="1"/>
      <dgm:spPr>
        <a:solidFill>
          <a:srgbClr val="178F9B">
            <a:alpha val="73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83820" tIns="41910" rIns="83820" bIns="41910" numCol="1" spcCol="1270" anchor="ctr" anchorCtr="0"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Travail de groupe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Article </a:t>
          </a:r>
        </a:p>
      </dgm:t>
    </dgm:pt>
    <dgm:pt modelId="{F40EDF6E-6ACE-4200-B6ED-5CD0D8AD2855}" type="parTrans" cxnId="{76644EB8-C39C-45D7-A225-7A3D5C0AA2C2}">
      <dgm:prSet/>
      <dgm:spPr/>
      <dgm:t>
        <a:bodyPr/>
        <a:lstStyle/>
        <a:p>
          <a:endParaRPr lang="fr-FR"/>
        </a:p>
      </dgm:t>
    </dgm:pt>
    <dgm:pt modelId="{203D2DA0-C685-4FE2-A62B-28E76D236F91}" type="sibTrans" cxnId="{76644EB8-C39C-45D7-A225-7A3D5C0AA2C2}">
      <dgm:prSet/>
      <dgm:spPr/>
      <dgm:t>
        <a:bodyPr/>
        <a:lstStyle/>
        <a:p>
          <a:endParaRPr lang="fr-FR"/>
        </a:p>
      </dgm:t>
    </dgm:pt>
    <dgm:pt modelId="{A629C563-F58B-4B6C-B13F-5717AFEFCE13}">
      <dgm:prSet phldrT="[Texte]" custT="1"/>
      <dgm:spPr>
        <a:solidFill>
          <a:srgbClr val="178F9B">
            <a:alpha val="73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83820" tIns="41910" rIns="83820" bIns="41910" numCol="1" spcCol="1270" anchor="ctr" anchorCtr="0"/>
        <a:lstStyle/>
        <a:p>
          <a:r>
            <a:rPr lang="fr-FR" sz="2200" kern="1200" dirty="0">
              <a:solidFill>
                <a:schemeClr val="bg1"/>
              </a:solidFill>
            </a:rPr>
            <a:t>Dossier réflexif</a:t>
          </a:r>
          <a:endParaRPr lang="fr-FR" sz="1700" kern="1200" dirty="0">
            <a:solidFill>
              <a:schemeClr val="tx1"/>
            </a:solidFill>
          </a:endParaRPr>
        </a:p>
      </dgm:t>
    </dgm:pt>
    <dgm:pt modelId="{4C6EC4B1-EFAD-48E5-9CBA-B3D0126A224E}" type="parTrans" cxnId="{5ED95CB7-0A13-4EDB-ADFC-844126607BAB}">
      <dgm:prSet/>
      <dgm:spPr/>
      <dgm:t>
        <a:bodyPr/>
        <a:lstStyle/>
        <a:p>
          <a:endParaRPr lang="fr-FR"/>
        </a:p>
      </dgm:t>
    </dgm:pt>
    <dgm:pt modelId="{7D180D0F-034C-4D94-99E3-FC4A97A2E4FB}" type="sibTrans" cxnId="{5ED95CB7-0A13-4EDB-ADFC-844126607BAB}">
      <dgm:prSet/>
      <dgm:spPr/>
      <dgm:t>
        <a:bodyPr/>
        <a:lstStyle/>
        <a:p>
          <a:endParaRPr lang="fr-FR"/>
        </a:p>
      </dgm:t>
    </dgm:pt>
    <dgm:pt modelId="{458C3042-E6B7-4B16-AD90-152AA567C888}">
      <dgm:prSet/>
      <dgm:spPr>
        <a:solidFill>
          <a:schemeClr val="bg1"/>
        </a:solidFill>
        <a:ln>
          <a:solidFill>
            <a:srgbClr val="008F9B"/>
          </a:solidFill>
        </a:ln>
      </dgm:spPr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fr-FR" dirty="0">
              <a:solidFill>
                <a:schemeClr val="tx1"/>
              </a:solidFill>
            </a:rPr>
            <a:t>Grille critériée élaborée par les étudiant·es et les responsables du projet pour la note de groupe</a:t>
          </a:r>
        </a:p>
      </dgm:t>
    </dgm:pt>
    <dgm:pt modelId="{5A94411B-5183-4137-9ECF-05A5788C7A83}" type="parTrans" cxnId="{2CC253FB-2311-49FE-AC54-7CD251DEB641}">
      <dgm:prSet/>
      <dgm:spPr/>
      <dgm:t>
        <a:bodyPr/>
        <a:lstStyle/>
        <a:p>
          <a:endParaRPr lang="fr-FR"/>
        </a:p>
      </dgm:t>
    </dgm:pt>
    <dgm:pt modelId="{F21F42C0-250A-4C38-ACD3-52859FBACB79}" type="sibTrans" cxnId="{2CC253FB-2311-49FE-AC54-7CD251DEB641}">
      <dgm:prSet/>
      <dgm:spPr/>
      <dgm:t>
        <a:bodyPr/>
        <a:lstStyle/>
        <a:p>
          <a:endParaRPr lang="fr-FR"/>
        </a:p>
      </dgm:t>
    </dgm:pt>
    <dgm:pt modelId="{45924461-4AF2-46FE-927E-646A99C91612}">
      <dgm:prSet/>
      <dgm:spPr>
        <a:solidFill>
          <a:schemeClr val="bg1"/>
        </a:solidFill>
        <a:ln>
          <a:solidFill>
            <a:srgbClr val="008F9B"/>
          </a:solidFill>
        </a:ln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Réfléchir aux apports du dispositif</a:t>
          </a:r>
        </a:p>
        <a:p>
          <a:r>
            <a:rPr lang="fr-FR" dirty="0">
              <a:solidFill>
                <a:schemeClr val="tx1"/>
              </a:solidFill>
            </a:rPr>
            <a:t>Dossier de 2 à 3 pages à déposer sur l’ENT</a:t>
          </a:r>
        </a:p>
      </dgm:t>
    </dgm:pt>
    <dgm:pt modelId="{8D8A45F7-8CA1-4C29-88E1-23189C61A693}" type="parTrans" cxnId="{C132DBF8-E549-4ED2-8376-F38B344C027D}">
      <dgm:prSet/>
      <dgm:spPr/>
      <dgm:t>
        <a:bodyPr/>
        <a:lstStyle/>
        <a:p>
          <a:endParaRPr lang="fr-FR"/>
        </a:p>
      </dgm:t>
    </dgm:pt>
    <dgm:pt modelId="{31029BD4-2A54-4D2B-A737-3BF3A8899314}" type="sibTrans" cxnId="{C132DBF8-E549-4ED2-8376-F38B344C027D}">
      <dgm:prSet/>
      <dgm:spPr/>
      <dgm:t>
        <a:bodyPr/>
        <a:lstStyle/>
        <a:p>
          <a:endParaRPr lang="fr-FR"/>
        </a:p>
      </dgm:t>
    </dgm:pt>
    <dgm:pt modelId="{B51BE51A-ED84-4028-A833-91C8A5F33E6B}" type="pres">
      <dgm:prSet presAssocID="{0282E2D0-4C74-4A33-925B-500C4E86EFD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C4BD454-0D86-44A7-B573-5AAD79C1E010}" type="pres">
      <dgm:prSet presAssocID="{0282E2D0-4C74-4A33-925B-500C4E86EFD5}" presName="matrix" presStyleCnt="0"/>
      <dgm:spPr/>
    </dgm:pt>
    <dgm:pt modelId="{43C31A00-C96B-490B-A4DD-45231231F2B5}" type="pres">
      <dgm:prSet presAssocID="{0282E2D0-4C74-4A33-925B-500C4E86EFD5}" presName="tile1" presStyleLbl="node1" presStyleIdx="0" presStyleCnt="4" custScaleY="68394" custLinFactNeighborY="798"/>
      <dgm:spPr>
        <a:xfrm rot="16200000">
          <a:off x="605891" y="-592863"/>
          <a:ext cx="1632533" cy="2844316"/>
        </a:xfrm>
        <a:prstGeom prst="round1Rect">
          <a:avLst/>
        </a:prstGeom>
      </dgm:spPr>
      <dgm:t>
        <a:bodyPr/>
        <a:lstStyle/>
        <a:p>
          <a:endParaRPr lang="fr-FR"/>
        </a:p>
      </dgm:t>
    </dgm:pt>
    <dgm:pt modelId="{6DCF5DFB-97C1-49FD-A2F4-FB62F29B948D}" type="pres">
      <dgm:prSet presAssocID="{0282E2D0-4C74-4A33-925B-500C4E86EFD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DC4EDF-8417-4AE6-A600-5950AF7713F8}" type="pres">
      <dgm:prSet presAssocID="{0282E2D0-4C74-4A33-925B-500C4E86EFD5}" presName="tile2" presStyleLbl="node1" presStyleIdx="1" presStyleCnt="4" custScaleY="68394" custLinFactNeighborY="798"/>
      <dgm:spPr>
        <a:xfrm>
          <a:off x="2844316" y="13027"/>
          <a:ext cx="2844316" cy="1632533"/>
        </a:xfrm>
        <a:prstGeom prst="round1Rect">
          <a:avLst/>
        </a:prstGeom>
      </dgm:spPr>
      <dgm:t>
        <a:bodyPr/>
        <a:lstStyle/>
        <a:p>
          <a:endParaRPr lang="fr-FR"/>
        </a:p>
      </dgm:t>
    </dgm:pt>
    <dgm:pt modelId="{17B64CF5-4001-47DF-BEC7-F8114C145B83}" type="pres">
      <dgm:prSet presAssocID="{0282E2D0-4C74-4A33-925B-500C4E86EFD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3B10E7-170B-4DFE-BD9B-D0361BAB4708}" type="pres">
      <dgm:prSet presAssocID="{0282E2D0-4C74-4A33-925B-500C4E86EFD5}" presName="tile3" presStyleLbl="node1" presStyleIdx="2" presStyleCnt="4"/>
      <dgm:spPr/>
      <dgm:t>
        <a:bodyPr/>
        <a:lstStyle/>
        <a:p>
          <a:endParaRPr lang="fr-FR"/>
        </a:p>
      </dgm:t>
    </dgm:pt>
    <dgm:pt modelId="{95203B95-9266-4A05-8230-AF70779144AB}" type="pres">
      <dgm:prSet presAssocID="{0282E2D0-4C74-4A33-925B-500C4E86EFD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A8A7D8-73B9-4745-9BE8-53666E0BE224}" type="pres">
      <dgm:prSet presAssocID="{0282E2D0-4C74-4A33-925B-500C4E86EFD5}" presName="tile4" presStyleLbl="node1" presStyleIdx="3" presStyleCnt="4"/>
      <dgm:spPr/>
      <dgm:t>
        <a:bodyPr/>
        <a:lstStyle/>
        <a:p>
          <a:endParaRPr lang="fr-FR"/>
        </a:p>
      </dgm:t>
    </dgm:pt>
    <dgm:pt modelId="{7BACCBF3-F478-4562-8500-75BACA0E4018}" type="pres">
      <dgm:prSet presAssocID="{0282E2D0-4C74-4A33-925B-500C4E86EFD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0C1061-B7E7-4DE2-8E86-3072CF8CF566}" type="pres">
      <dgm:prSet presAssocID="{0282E2D0-4C74-4A33-925B-500C4E86EFD5}" presName="centerTile" presStyleLbl="fgShp" presStyleIdx="0" presStyleCnt="1" custLinFactNeighborX="-653" custLinFactNeighborY="-32073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76644EB8-C39C-45D7-A225-7A3D5C0AA2C2}" srcId="{CC41F440-44C3-4A38-B824-977E4A081F6D}" destId="{35559D54-B522-44C5-B0FE-CF3655BE9C01}" srcOrd="0" destOrd="0" parTransId="{F40EDF6E-6ACE-4200-B6ED-5CD0D8AD2855}" sibTransId="{203D2DA0-C685-4FE2-A62B-28E76D236F91}"/>
    <dgm:cxn modelId="{15ABE219-2EF8-4FEA-AA9F-F735ABE7F0AA}" type="presOf" srcId="{A629C563-F58B-4B6C-B13F-5717AFEFCE13}" destId="{6FDC4EDF-8417-4AE6-A600-5950AF7713F8}" srcOrd="0" destOrd="0" presId="urn:microsoft.com/office/officeart/2005/8/layout/matrix1"/>
    <dgm:cxn modelId="{3EB85ACD-B7A5-4067-A85C-8DADD0FECEAA}" type="presOf" srcId="{458C3042-E6B7-4B16-AD90-152AA567C888}" destId="{95203B95-9266-4A05-8230-AF70779144AB}" srcOrd="1" destOrd="0" presId="urn:microsoft.com/office/officeart/2005/8/layout/matrix1"/>
    <dgm:cxn modelId="{4CD647CF-5597-4CAF-9426-46DBD2631358}" type="presOf" srcId="{45924461-4AF2-46FE-927E-646A99C91612}" destId="{7BACCBF3-F478-4562-8500-75BACA0E4018}" srcOrd="1" destOrd="0" presId="urn:microsoft.com/office/officeart/2005/8/layout/matrix1"/>
    <dgm:cxn modelId="{1B23D428-962C-45DC-9B6E-8BC5547C5797}" type="presOf" srcId="{45924461-4AF2-46FE-927E-646A99C91612}" destId="{AAA8A7D8-73B9-4745-9BE8-53666E0BE224}" srcOrd="0" destOrd="0" presId="urn:microsoft.com/office/officeart/2005/8/layout/matrix1"/>
    <dgm:cxn modelId="{C132DBF8-E549-4ED2-8376-F38B344C027D}" srcId="{CC41F440-44C3-4A38-B824-977E4A081F6D}" destId="{45924461-4AF2-46FE-927E-646A99C91612}" srcOrd="3" destOrd="0" parTransId="{8D8A45F7-8CA1-4C29-88E1-23189C61A693}" sibTransId="{31029BD4-2A54-4D2B-A737-3BF3A8899314}"/>
    <dgm:cxn modelId="{7BD80BF3-FE59-42EB-8EDF-CD79A93D9F7F}" type="presOf" srcId="{A629C563-F58B-4B6C-B13F-5717AFEFCE13}" destId="{17B64CF5-4001-47DF-BEC7-F8114C145B83}" srcOrd="1" destOrd="0" presId="urn:microsoft.com/office/officeart/2005/8/layout/matrix1"/>
    <dgm:cxn modelId="{1C74472E-E38F-4D98-9549-2709C1C4CF15}" type="presOf" srcId="{35559D54-B522-44C5-B0FE-CF3655BE9C01}" destId="{43C31A00-C96B-490B-A4DD-45231231F2B5}" srcOrd="0" destOrd="0" presId="urn:microsoft.com/office/officeart/2005/8/layout/matrix1"/>
    <dgm:cxn modelId="{BDEE1B72-F2EF-4953-8C35-901AA2FE6CD8}" type="presOf" srcId="{CC41F440-44C3-4A38-B824-977E4A081F6D}" destId="{230C1061-B7E7-4DE2-8E86-3072CF8CF566}" srcOrd="0" destOrd="0" presId="urn:microsoft.com/office/officeart/2005/8/layout/matrix1"/>
    <dgm:cxn modelId="{090032C5-DD35-43FE-B818-95CF439FA15A}" type="presOf" srcId="{0282E2D0-4C74-4A33-925B-500C4E86EFD5}" destId="{B51BE51A-ED84-4028-A833-91C8A5F33E6B}" srcOrd="0" destOrd="0" presId="urn:microsoft.com/office/officeart/2005/8/layout/matrix1"/>
    <dgm:cxn modelId="{5ED95CB7-0A13-4EDB-ADFC-844126607BAB}" srcId="{CC41F440-44C3-4A38-B824-977E4A081F6D}" destId="{A629C563-F58B-4B6C-B13F-5717AFEFCE13}" srcOrd="1" destOrd="0" parTransId="{4C6EC4B1-EFAD-48E5-9CBA-B3D0126A224E}" sibTransId="{7D180D0F-034C-4D94-99E3-FC4A97A2E4FB}"/>
    <dgm:cxn modelId="{EEFD71A1-B2CE-4391-B37F-0847FA30D942}" type="presOf" srcId="{35559D54-B522-44C5-B0FE-CF3655BE9C01}" destId="{6DCF5DFB-97C1-49FD-A2F4-FB62F29B948D}" srcOrd="1" destOrd="0" presId="urn:microsoft.com/office/officeart/2005/8/layout/matrix1"/>
    <dgm:cxn modelId="{7ACE62A5-A61C-4495-AF51-414D3617C6E7}" type="presOf" srcId="{458C3042-E6B7-4B16-AD90-152AA567C888}" destId="{1A3B10E7-170B-4DFE-BD9B-D0361BAB4708}" srcOrd="0" destOrd="0" presId="urn:microsoft.com/office/officeart/2005/8/layout/matrix1"/>
    <dgm:cxn modelId="{2CC253FB-2311-49FE-AC54-7CD251DEB641}" srcId="{CC41F440-44C3-4A38-B824-977E4A081F6D}" destId="{458C3042-E6B7-4B16-AD90-152AA567C888}" srcOrd="2" destOrd="0" parTransId="{5A94411B-5183-4137-9ECF-05A5788C7A83}" sibTransId="{F21F42C0-250A-4C38-ACD3-52859FBACB79}"/>
    <dgm:cxn modelId="{2C038076-074D-4D5C-9230-604980070DB9}" srcId="{0282E2D0-4C74-4A33-925B-500C4E86EFD5}" destId="{CC41F440-44C3-4A38-B824-977E4A081F6D}" srcOrd="0" destOrd="0" parTransId="{29AB7B91-2C90-4ECD-BDE3-76FFBF9F2DFC}" sibTransId="{89582619-8C07-4FB6-8412-7AE36495C12B}"/>
    <dgm:cxn modelId="{DD28F8D6-F6F1-4AC0-9B40-7F27D7B013FD}" type="presParOf" srcId="{B51BE51A-ED84-4028-A833-91C8A5F33E6B}" destId="{1C4BD454-0D86-44A7-B573-5AAD79C1E010}" srcOrd="0" destOrd="0" presId="urn:microsoft.com/office/officeart/2005/8/layout/matrix1"/>
    <dgm:cxn modelId="{C50FF10C-2121-49C6-9BFA-B275372726A7}" type="presParOf" srcId="{1C4BD454-0D86-44A7-B573-5AAD79C1E010}" destId="{43C31A00-C96B-490B-A4DD-45231231F2B5}" srcOrd="0" destOrd="0" presId="urn:microsoft.com/office/officeart/2005/8/layout/matrix1"/>
    <dgm:cxn modelId="{D192CAEF-1088-4375-8DCA-42B0D03585DC}" type="presParOf" srcId="{1C4BD454-0D86-44A7-B573-5AAD79C1E010}" destId="{6DCF5DFB-97C1-49FD-A2F4-FB62F29B948D}" srcOrd="1" destOrd="0" presId="urn:microsoft.com/office/officeart/2005/8/layout/matrix1"/>
    <dgm:cxn modelId="{12A6C1D7-27FD-416A-8C53-CA34DCA7640F}" type="presParOf" srcId="{1C4BD454-0D86-44A7-B573-5AAD79C1E010}" destId="{6FDC4EDF-8417-4AE6-A600-5950AF7713F8}" srcOrd="2" destOrd="0" presId="urn:microsoft.com/office/officeart/2005/8/layout/matrix1"/>
    <dgm:cxn modelId="{68046852-D3E0-47BE-9D28-94ACC81D7121}" type="presParOf" srcId="{1C4BD454-0D86-44A7-B573-5AAD79C1E010}" destId="{17B64CF5-4001-47DF-BEC7-F8114C145B83}" srcOrd="3" destOrd="0" presId="urn:microsoft.com/office/officeart/2005/8/layout/matrix1"/>
    <dgm:cxn modelId="{EFCC23FD-7BBE-4847-B211-EBE56FCE2412}" type="presParOf" srcId="{1C4BD454-0D86-44A7-B573-5AAD79C1E010}" destId="{1A3B10E7-170B-4DFE-BD9B-D0361BAB4708}" srcOrd="4" destOrd="0" presId="urn:microsoft.com/office/officeart/2005/8/layout/matrix1"/>
    <dgm:cxn modelId="{17E2DE92-BA34-46CF-B4BD-752422859EFC}" type="presParOf" srcId="{1C4BD454-0D86-44A7-B573-5AAD79C1E010}" destId="{95203B95-9266-4A05-8230-AF70779144AB}" srcOrd="5" destOrd="0" presId="urn:microsoft.com/office/officeart/2005/8/layout/matrix1"/>
    <dgm:cxn modelId="{E4F1EBEB-5223-4F54-BA24-3CE7776373A0}" type="presParOf" srcId="{1C4BD454-0D86-44A7-B573-5AAD79C1E010}" destId="{AAA8A7D8-73B9-4745-9BE8-53666E0BE224}" srcOrd="6" destOrd="0" presId="urn:microsoft.com/office/officeart/2005/8/layout/matrix1"/>
    <dgm:cxn modelId="{EEEFE029-A13B-4912-B086-EB3D87477CF7}" type="presParOf" srcId="{1C4BD454-0D86-44A7-B573-5AAD79C1E010}" destId="{7BACCBF3-F478-4562-8500-75BACA0E4018}" srcOrd="7" destOrd="0" presId="urn:microsoft.com/office/officeart/2005/8/layout/matrix1"/>
    <dgm:cxn modelId="{4144948F-FD2B-4104-9FA5-62C53FD49979}" type="presParOf" srcId="{B51BE51A-ED84-4028-A833-91C8A5F33E6B}" destId="{230C1061-B7E7-4DE2-8E86-3072CF8CF56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6320D3B-E716-4D28-9A3B-8F6CC5DD58BF}" type="doc">
      <dgm:prSet loTypeId="urn:microsoft.com/office/officeart/2005/8/layout/chevron1" loCatId="process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fr-FR"/>
        </a:p>
      </dgm:t>
    </dgm:pt>
    <dgm:pt modelId="{D53B1A2C-8B0E-4845-91A5-6391872902DC}">
      <dgm:prSet phldrT="[Texte]" custT="1"/>
      <dgm:spPr/>
      <dgm:t>
        <a:bodyPr/>
        <a:lstStyle/>
        <a:p>
          <a:r>
            <a:rPr lang="fr-FR" sz="1600" dirty="0"/>
            <a:t>Apports du dispositif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F978FC8-EE55-4A2B-B715-8297034EE201}" type="parTrans" cxnId="{412F30C7-7E25-42F4-89EA-D2791818CB5E}">
      <dgm:prSet/>
      <dgm:spPr/>
      <dgm:t>
        <a:bodyPr/>
        <a:lstStyle/>
        <a:p>
          <a:endParaRPr lang="fr-FR" sz="1600"/>
        </a:p>
      </dgm:t>
    </dgm:pt>
    <dgm:pt modelId="{1054C422-1420-4F12-8931-5E49F3F9CBF7}" type="sibTrans" cxnId="{412F30C7-7E25-42F4-89EA-D2791818CB5E}">
      <dgm:prSet/>
      <dgm:spPr/>
      <dgm:t>
        <a:bodyPr/>
        <a:lstStyle/>
        <a:p>
          <a:endParaRPr lang="fr-FR" sz="1600"/>
        </a:p>
      </dgm:t>
    </dgm:pt>
    <dgm:pt modelId="{EF613717-9879-4D1F-9A11-28FF1BECB05B}">
      <dgm:prSet phldrT="[Texte]" custT="1"/>
      <dgm:spPr/>
      <dgm:t>
        <a:bodyPr/>
        <a:lstStyle/>
        <a:p>
          <a:r>
            <a:rPr lang="fr-FR" sz="1600" dirty="0"/>
            <a:t>Perspectives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FD4207E-FC1E-4798-9A8F-661AA8829E49}" type="parTrans" cxnId="{7890A26D-7E19-49E2-AAB1-DBD97FBA28E3}">
      <dgm:prSet/>
      <dgm:spPr/>
      <dgm:t>
        <a:bodyPr/>
        <a:lstStyle/>
        <a:p>
          <a:endParaRPr lang="fr-FR" sz="1600"/>
        </a:p>
      </dgm:t>
    </dgm:pt>
    <dgm:pt modelId="{5855A9E7-A467-442B-A993-48F2F94C91B3}" type="sibTrans" cxnId="{7890A26D-7E19-49E2-AAB1-DBD97FBA28E3}">
      <dgm:prSet/>
      <dgm:spPr/>
      <dgm:t>
        <a:bodyPr/>
        <a:lstStyle/>
        <a:p>
          <a:endParaRPr lang="fr-FR" sz="1600"/>
        </a:p>
      </dgm:t>
    </dgm:pt>
    <dgm:pt modelId="{0D48DF39-5D9F-4EC4-A50B-7897945CA7AF}">
      <dgm:prSet phldrT="[Texte]" custT="1"/>
      <dgm:spPr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r>
            <a:rPr lang="fr-FR" sz="16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Scénario</a:t>
          </a:r>
          <a:r>
            <a:rPr lang="fr-FR" sz="1600" kern="1200" dirty="0">
              <a:latin typeface="+mn-lt"/>
            </a:rPr>
            <a:t> </a:t>
          </a:r>
          <a:r>
            <a:rPr lang="fr-FR" sz="16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pédagogique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17383CF6-36E2-4DC4-B055-218D7C43C9CF}" type="parTrans" cxnId="{342EFF9F-9FC9-492E-B5DB-4C0EB3AFCCF8}">
      <dgm:prSet/>
      <dgm:spPr/>
      <dgm:t>
        <a:bodyPr/>
        <a:lstStyle/>
        <a:p>
          <a:endParaRPr lang="fr-FR"/>
        </a:p>
      </dgm:t>
    </dgm:pt>
    <dgm:pt modelId="{B8E296E9-F3E9-4CF0-8088-B61A6E47E486}" type="sibTrans" cxnId="{342EFF9F-9FC9-492E-B5DB-4C0EB3AFCCF8}">
      <dgm:prSet/>
      <dgm:spPr/>
      <dgm:t>
        <a:bodyPr/>
        <a:lstStyle/>
        <a:p>
          <a:endParaRPr lang="fr-FR"/>
        </a:p>
      </dgm:t>
    </dgm:pt>
    <dgm:pt modelId="{02F7355B-D020-4660-B22E-206E2DDB1D6A}">
      <dgm:prSet phldrT="[Texte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Contexte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1F5C4C6C-D26C-4F0E-9F35-407302C44FED}" type="sibTrans" cxnId="{677FD4D7-36C4-4351-903D-3F6F764CFA5A}">
      <dgm:prSet/>
      <dgm:spPr/>
      <dgm:t>
        <a:bodyPr/>
        <a:lstStyle/>
        <a:p>
          <a:endParaRPr lang="fr-FR" sz="1600"/>
        </a:p>
      </dgm:t>
    </dgm:pt>
    <dgm:pt modelId="{062A6B25-EFFE-4F55-9956-C1638CFE46DB}" type="parTrans" cxnId="{677FD4D7-36C4-4351-903D-3F6F764CFA5A}">
      <dgm:prSet/>
      <dgm:spPr/>
      <dgm:t>
        <a:bodyPr/>
        <a:lstStyle/>
        <a:p>
          <a:endParaRPr lang="fr-FR" sz="1600"/>
        </a:p>
      </dgm:t>
    </dgm:pt>
    <dgm:pt modelId="{3514F5D0-6196-4F2D-8628-AD287CBF8814}">
      <dgm:prSet custT="1"/>
      <dgm:spPr/>
      <dgm:t>
        <a:bodyPr/>
        <a:lstStyle/>
        <a:p>
          <a:r>
            <a:rPr lang="fr-FR" sz="1600" dirty="0"/>
            <a:t>Mise en œuvre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74FB43BC-BDFB-493C-A1A3-F522D56B502E}" type="parTrans" cxnId="{0B03F516-E729-45FF-A3BF-6000CE6494FE}">
      <dgm:prSet/>
      <dgm:spPr/>
      <dgm:t>
        <a:bodyPr/>
        <a:lstStyle/>
        <a:p>
          <a:endParaRPr lang="fr-FR"/>
        </a:p>
      </dgm:t>
    </dgm:pt>
    <dgm:pt modelId="{32E8CF00-7EBB-45B6-A830-94B818DF9B58}" type="sibTrans" cxnId="{0B03F516-E729-45FF-A3BF-6000CE6494FE}">
      <dgm:prSet/>
      <dgm:spPr/>
      <dgm:t>
        <a:bodyPr/>
        <a:lstStyle/>
        <a:p>
          <a:endParaRPr lang="fr-FR"/>
        </a:p>
      </dgm:t>
    </dgm:pt>
    <dgm:pt modelId="{8744DAB2-6794-4B76-AC78-AAF25F55A830}" type="pres">
      <dgm:prSet presAssocID="{06320D3B-E716-4D28-9A3B-8F6CC5DD58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D24C836-FBD6-42F7-80AD-973C860273CB}" type="pres">
      <dgm:prSet presAssocID="{02F7355B-D020-4660-B22E-206E2DDB1D6A}" presName="parTxOnly" presStyleLbl="node1" presStyleIdx="0" presStyleCnt="5" custLinFactNeighborY="-3180">
        <dgm:presLayoutVars>
          <dgm:chMax val="0"/>
          <dgm:chPref val="0"/>
          <dgm:bulletEnabled val="1"/>
        </dgm:presLayoutVars>
      </dgm:prSet>
      <dgm:spPr>
        <a:xfrm>
          <a:off x="2416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2B278258-0711-4910-8EEF-AB83B05712FA}" type="pres">
      <dgm:prSet presAssocID="{1F5C4C6C-D26C-4F0E-9F35-407302C44FED}" presName="parTxOnlySpace" presStyleCnt="0"/>
      <dgm:spPr/>
    </dgm:pt>
    <dgm:pt modelId="{839F9C75-100C-4D86-8E23-02764F5FA5B7}" type="pres">
      <dgm:prSet presAssocID="{0D48DF39-5D9F-4EC4-A50B-7897945CA7AF}" presName="parTxOnly" presStyleLbl="node1" presStyleIdx="1" presStyleCnt="5">
        <dgm:presLayoutVars>
          <dgm:chMax val="0"/>
          <dgm:chPref val="0"/>
          <dgm:bulletEnabled val="1"/>
        </dgm:presLayoutVars>
      </dgm:prSet>
      <dgm:spPr>
        <a:xfrm>
          <a:off x="1937919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BA3DE36F-951D-4554-8616-CA1C369DE883}" type="pres">
      <dgm:prSet presAssocID="{B8E296E9-F3E9-4CF0-8088-B61A6E47E486}" presName="parTxOnlySpace" presStyleCnt="0"/>
      <dgm:spPr/>
    </dgm:pt>
    <dgm:pt modelId="{7BA9AB9A-05C3-4456-BE0A-1AF48E823829}" type="pres">
      <dgm:prSet presAssocID="{3514F5D0-6196-4F2D-8628-AD287CBF881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734661-F1D2-45C8-9979-024CAE99F248}" type="pres">
      <dgm:prSet presAssocID="{32E8CF00-7EBB-45B6-A830-94B818DF9B58}" presName="parTxOnlySpace" presStyleCnt="0"/>
      <dgm:spPr/>
    </dgm:pt>
    <dgm:pt modelId="{8BF969A5-8B9F-46EC-9DBD-CF88AEEBB403}" type="pres">
      <dgm:prSet presAssocID="{D53B1A2C-8B0E-4845-91A5-6391872902DC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626852-0833-480F-8D4D-F4F549F75E7B}" type="pres">
      <dgm:prSet presAssocID="{1054C422-1420-4F12-8931-5E49F3F9CBF7}" presName="parTxOnlySpace" presStyleCnt="0"/>
      <dgm:spPr/>
    </dgm:pt>
    <dgm:pt modelId="{CC913E37-5589-43F1-8A7F-FBD7DAB3C495}" type="pres">
      <dgm:prSet presAssocID="{EF613717-9879-4D1F-9A11-28FF1BECB05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890A26D-7E19-49E2-AAB1-DBD97FBA28E3}" srcId="{06320D3B-E716-4D28-9A3B-8F6CC5DD58BF}" destId="{EF613717-9879-4D1F-9A11-28FF1BECB05B}" srcOrd="4" destOrd="0" parTransId="{8FD4207E-FC1E-4798-9A8F-661AA8829E49}" sibTransId="{5855A9E7-A467-442B-A993-48F2F94C91B3}"/>
    <dgm:cxn modelId="{FD8FC27D-4706-41F4-8EA3-697278B4BEBE}" type="presOf" srcId="{EF613717-9879-4D1F-9A11-28FF1BECB05B}" destId="{CC913E37-5589-43F1-8A7F-FBD7DAB3C495}" srcOrd="0" destOrd="0" presId="urn:microsoft.com/office/officeart/2005/8/layout/chevron1"/>
    <dgm:cxn modelId="{0B03F516-E729-45FF-A3BF-6000CE6494FE}" srcId="{06320D3B-E716-4D28-9A3B-8F6CC5DD58BF}" destId="{3514F5D0-6196-4F2D-8628-AD287CBF8814}" srcOrd="2" destOrd="0" parTransId="{74FB43BC-BDFB-493C-A1A3-F522D56B502E}" sibTransId="{32E8CF00-7EBB-45B6-A830-94B818DF9B58}"/>
    <dgm:cxn modelId="{342EFF9F-9FC9-492E-B5DB-4C0EB3AFCCF8}" srcId="{06320D3B-E716-4D28-9A3B-8F6CC5DD58BF}" destId="{0D48DF39-5D9F-4EC4-A50B-7897945CA7AF}" srcOrd="1" destOrd="0" parTransId="{17383CF6-36E2-4DC4-B055-218D7C43C9CF}" sibTransId="{B8E296E9-F3E9-4CF0-8088-B61A6E47E486}"/>
    <dgm:cxn modelId="{4D8ADBB4-8F5B-4CBF-B2B1-E906DC424382}" type="presOf" srcId="{D53B1A2C-8B0E-4845-91A5-6391872902DC}" destId="{8BF969A5-8B9F-46EC-9DBD-CF88AEEBB403}" srcOrd="0" destOrd="0" presId="urn:microsoft.com/office/officeart/2005/8/layout/chevron1"/>
    <dgm:cxn modelId="{469A3574-9A57-4BE8-A2C6-51A7D414922A}" type="presOf" srcId="{02F7355B-D020-4660-B22E-206E2DDB1D6A}" destId="{BD24C836-FBD6-42F7-80AD-973C860273CB}" srcOrd="0" destOrd="0" presId="urn:microsoft.com/office/officeart/2005/8/layout/chevron1"/>
    <dgm:cxn modelId="{412F30C7-7E25-42F4-89EA-D2791818CB5E}" srcId="{06320D3B-E716-4D28-9A3B-8F6CC5DD58BF}" destId="{D53B1A2C-8B0E-4845-91A5-6391872902DC}" srcOrd="3" destOrd="0" parTransId="{AF978FC8-EE55-4A2B-B715-8297034EE201}" sibTransId="{1054C422-1420-4F12-8931-5E49F3F9CBF7}"/>
    <dgm:cxn modelId="{677FD4D7-36C4-4351-903D-3F6F764CFA5A}" srcId="{06320D3B-E716-4D28-9A3B-8F6CC5DD58BF}" destId="{02F7355B-D020-4660-B22E-206E2DDB1D6A}" srcOrd="0" destOrd="0" parTransId="{062A6B25-EFFE-4F55-9956-C1638CFE46DB}" sibTransId="{1F5C4C6C-D26C-4F0E-9F35-407302C44FED}"/>
    <dgm:cxn modelId="{13B1AD2B-BC93-4AF2-9CF1-7CB162681E8D}" type="presOf" srcId="{0D48DF39-5D9F-4EC4-A50B-7897945CA7AF}" destId="{839F9C75-100C-4D86-8E23-02764F5FA5B7}" srcOrd="0" destOrd="0" presId="urn:microsoft.com/office/officeart/2005/8/layout/chevron1"/>
    <dgm:cxn modelId="{CC7B84C3-DA95-4878-85B4-F28F6D3ED204}" type="presOf" srcId="{06320D3B-E716-4D28-9A3B-8F6CC5DD58BF}" destId="{8744DAB2-6794-4B76-AC78-AAF25F55A830}" srcOrd="0" destOrd="0" presId="urn:microsoft.com/office/officeart/2005/8/layout/chevron1"/>
    <dgm:cxn modelId="{B07EE241-6D3E-4136-9AD7-4DF140431A07}" type="presOf" srcId="{3514F5D0-6196-4F2D-8628-AD287CBF8814}" destId="{7BA9AB9A-05C3-4456-BE0A-1AF48E823829}" srcOrd="0" destOrd="0" presId="urn:microsoft.com/office/officeart/2005/8/layout/chevron1"/>
    <dgm:cxn modelId="{9ADD711A-BCAD-468D-A61B-2AE28D6EF5E0}" type="presParOf" srcId="{8744DAB2-6794-4B76-AC78-AAF25F55A830}" destId="{BD24C836-FBD6-42F7-80AD-973C860273CB}" srcOrd="0" destOrd="0" presId="urn:microsoft.com/office/officeart/2005/8/layout/chevron1"/>
    <dgm:cxn modelId="{5F16E4D4-FA51-4BA6-9C0C-24CE5605CFF0}" type="presParOf" srcId="{8744DAB2-6794-4B76-AC78-AAF25F55A830}" destId="{2B278258-0711-4910-8EEF-AB83B05712FA}" srcOrd="1" destOrd="0" presId="urn:microsoft.com/office/officeart/2005/8/layout/chevron1"/>
    <dgm:cxn modelId="{D12A6E5A-7ABE-46D0-905B-E2CE9FA695DA}" type="presParOf" srcId="{8744DAB2-6794-4B76-AC78-AAF25F55A830}" destId="{839F9C75-100C-4D86-8E23-02764F5FA5B7}" srcOrd="2" destOrd="0" presId="urn:microsoft.com/office/officeart/2005/8/layout/chevron1"/>
    <dgm:cxn modelId="{1714CAE8-D736-4838-8FE7-7804F7F1F1BB}" type="presParOf" srcId="{8744DAB2-6794-4B76-AC78-AAF25F55A830}" destId="{BA3DE36F-951D-4554-8616-CA1C369DE883}" srcOrd="3" destOrd="0" presId="urn:microsoft.com/office/officeart/2005/8/layout/chevron1"/>
    <dgm:cxn modelId="{668BDAA9-DE41-4B03-ACC4-3FA9ABE651B2}" type="presParOf" srcId="{8744DAB2-6794-4B76-AC78-AAF25F55A830}" destId="{7BA9AB9A-05C3-4456-BE0A-1AF48E823829}" srcOrd="4" destOrd="0" presId="urn:microsoft.com/office/officeart/2005/8/layout/chevron1"/>
    <dgm:cxn modelId="{AE12859D-6789-45C2-9079-82404602E9CA}" type="presParOf" srcId="{8744DAB2-6794-4B76-AC78-AAF25F55A830}" destId="{E0734661-F1D2-45C8-9979-024CAE99F248}" srcOrd="5" destOrd="0" presId="urn:microsoft.com/office/officeart/2005/8/layout/chevron1"/>
    <dgm:cxn modelId="{0801CF7F-E9EA-480F-9777-373EC5A5CFE5}" type="presParOf" srcId="{8744DAB2-6794-4B76-AC78-AAF25F55A830}" destId="{8BF969A5-8B9F-46EC-9DBD-CF88AEEBB403}" srcOrd="6" destOrd="0" presId="urn:microsoft.com/office/officeart/2005/8/layout/chevron1"/>
    <dgm:cxn modelId="{E19322DC-DE24-43C5-999D-D09DF6C343F5}" type="presParOf" srcId="{8744DAB2-6794-4B76-AC78-AAF25F55A830}" destId="{D5626852-0833-480F-8D4D-F4F549F75E7B}" srcOrd="7" destOrd="0" presId="urn:microsoft.com/office/officeart/2005/8/layout/chevron1"/>
    <dgm:cxn modelId="{502E948E-FF94-44BC-880C-32B4BE0B31F7}" type="presParOf" srcId="{8744DAB2-6794-4B76-AC78-AAF25F55A830}" destId="{CC913E37-5589-43F1-8A7F-FBD7DAB3C495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6320D3B-E716-4D28-9A3B-8F6CC5DD58BF}" type="doc">
      <dgm:prSet loTypeId="urn:microsoft.com/office/officeart/2005/8/layout/chevron1" loCatId="process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fr-FR"/>
        </a:p>
      </dgm:t>
    </dgm:pt>
    <dgm:pt modelId="{D53B1A2C-8B0E-4845-91A5-6391872902DC}">
      <dgm:prSet phldrT="[Texte]" custT="1"/>
      <dgm:spPr/>
      <dgm:t>
        <a:bodyPr/>
        <a:lstStyle/>
        <a:p>
          <a:r>
            <a:rPr lang="fr-FR" sz="1600" dirty="0"/>
            <a:t>Apports du dispositif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F978FC8-EE55-4A2B-B715-8297034EE201}" type="parTrans" cxnId="{412F30C7-7E25-42F4-89EA-D2791818CB5E}">
      <dgm:prSet/>
      <dgm:spPr/>
      <dgm:t>
        <a:bodyPr/>
        <a:lstStyle/>
        <a:p>
          <a:endParaRPr lang="fr-FR" sz="1600"/>
        </a:p>
      </dgm:t>
    </dgm:pt>
    <dgm:pt modelId="{1054C422-1420-4F12-8931-5E49F3F9CBF7}" type="sibTrans" cxnId="{412F30C7-7E25-42F4-89EA-D2791818CB5E}">
      <dgm:prSet/>
      <dgm:spPr/>
      <dgm:t>
        <a:bodyPr/>
        <a:lstStyle/>
        <a:p>
          <a:endParaRPr lang="fr-FR" sz="1600"/>
        </a:p>
      </dgm:t>
    </dgm:pt>
    <dgm:pt modelId="{EF613717-9879-4D1F-9A11-28FF1BECB05B}">
      <dgm:prSet phldrT="[Texte]" custT="1"/>
      <dgm:spPr/>
      <dgm:t>
        <a:bodyPr/>
        <a:lstStyle/>
        <a:p>
          <a:r>
            <a:rPr lang="fr-FR" sz="1600" dirty="0"/>
            <a:t>Perspectives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FD4207E-FC1E-4798-9A8F-661AA8829E49}" type="parTrans" cxnId="{7890A26D-7E19-49E2-AAB1-DBD97FBA28E3}">
      <dgm:prSet/>
      <dgm:spPr/>
      <dgm:t>
        <a:bodyPr/>
        <a:lstStyle/>
        <a:p>
          <a:endParaRPr lang="fr-FR" sz="1600"/>
        </a:p>
      </dgm:t>
    </dgm:pt>
    <dgm:pt modelId="{5855A9E7-A467-442B-A993-48F2F94C91B3}" type="sibTrans" cxnId="{7890A26D-7E19-49E2-AAB1-DBD97FBA28E3}">
      <dgm:prSet/>
      <dgm:spPr/>
      <dgm:t>
        <a:bodyPr/>
        <a:lstStyle/>
        <a:p>
          <a:endParaRPr lang="fr-FR" sz="1600"/>
        </a:p>
      </dgm:t>
    </dgm:pt>
    <dgm:pt modelId="{0D48DF39-5D9F-4EC4-A50B-7897945CA7AF}">
      <dgm:prSet phldrT="[Texte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Scénario pédagogique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17383CF6-36E2-4DC4-B055-218D7C43C9CF}" type="parTrans" cxnId="{342EFF9F-9FC9-492E-B5DB-4C0EB3AFCCF8}">
      <dgm:prSet/>
      <dgm:spPr/>
      <dgm:t>
        <a:bodyPr/>
        <a:lstStyle/>
        <a:p>
          <a:endParaRPr lang="fr-FR"/>
        </a:p>
      </dgm:t>
    </dgm:pt>
    <dgm:pt modelId="{B8E296E9-F3E9-4CF0-8088-B61A6E47E486}" type="sibTrans" cxnId="{342EFF9F-9FC9-492E-B5DB-4C0EB3AFCCF8}">
      <dgm:prSet/>
      <dgm:spPr/>
      <dgm:t>
        <a:bodyPr/>
        <a:lstStyle/>
        <a:p>
          <a:endParaRPr lang="fr-FR"/>
        </a:p>
      </dgm:t>
    </dgm:pt>
    <dgm:pt modelId="{02F7355B-D020-4660-B22E-206E2DDB1D6A}">
      <dgm:prSet phldrT="[Texte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Contexte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1F5C4C6C-D26C-4F0E-9F35-407302C44FED}" type="sibTrans" cxnId="{677FD4D7-36C4-4351-903D-3F6F764CFA5A}">
      <dgm:prSet/>
      <dgm:spPr/>
      <dgm:t>
        <a:bodyPr/>
        <a:lstStyle/>
        <a:p>
          <a:endParaRPr lang="fr-FR" sz="1600"/>
        </a:p>
      </dgm:t>
    </dgm:pt>
    <dgm:pt modelId="{062A6B25-EFFE-4F55-9956-C1638CFE46DB}" type="parTrans" cxnId="{677FD4D7-36C4-4351-903D-3F6F764CFA5A}">
      <dgm:prSet/>
      <dgm:spPr/>
      <dgm:t>
        <a:bodyPr/>
        <a:lstStyle/>
        <a:p>
          <a:endParaRPr lang="fr-FR" sz="1600"/>
        </a:p>
      </dgm:t>
    </dgm:pt>
    <dgm:pt modelId="{3514F5D0-6196-4F2D-8628-AD287CBF8814}">
      <dgm:prSet custT="1"/>
      <dgm:spPr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Mise en œuvre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74FB43BC-BDFB-493C-A1A3-F522D56B502E}" type="parTrans" cxnId="{0B03F516-E729-45FF-A3BF-6000CE6494FE}">
      <dgm:prSet/>
      <dgm:spPr/>
      <dgm:t>
        <a:bodyPr/>
        <a:lstStyle/>
        <a:p>
          <a:endParaRPr lang="fr-FR"/>
        </a:p>
      </dgm:t>
    </dgm:pt>
    <dgm:pt modelId="{32E8CF00-7EBB-45B6-A830-94B818DF9B58}" type="sibTrans" cxnId="{0B03F516-E729-45FF-A3BF-6000CE6494FE}">
      <dgm:prSet/>
      <dgm:spPr/>
      <dgm:t>
        <a:bodyPr/>
        <a:lstStyle/>
        <a:p>
          <a:endParaRPr lang="fr-FR"/>
        </a:p>
      </dgm:t>
    </dgm:pt>
    <dgm:pt modelId="{8744DAB2-6794-4B76-AC78-AAF25F55A830}" type="pres">
      <dgm:prSet presAssocID="{06320D3B-E716-4D28-9A3B-8F6CC5DD58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D24C836-FBD6-42F7-80AD-973C860273CB}" type="pres">
      <dgm:prSet presAssocID="{02F7355B-D020-4660-B22E-206E2DDB1D6A}" presName="parTxOnly" presStyleLbl="node1" presStyleIdx="0" presStyleCnt="5" custLinFactNeighborY="-3180">
        <dgm:presLayoutVars>
          <dgm:chMax val="0"/>
          <dgm:chPref val="0"/>
          <dgm:bulletEnabled val="1"/>
        </dgm:presLayoutVars>
      </dgm:prSet>
      <dgm:spPr>
        <a:xfrm>
          <a:off x="2416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2B278258-0711-4910-8EEF-AB83B05712FA}" type="pres">
      <dgm:prSet presAssocID="{1F5C4C6C-D26C-4F0E-9F35-407302C44FED}" presName="parTxOnlySpace" presStyleCnt="0"/>
      <dgm:spPr/>
    </dgm:pt>
    <dgm:pt modelId="{839F9C75-100C-4D86-8E23-02764F5FA5B7}" type="pres">
      <dgm:prSet presAssocID="{0D48DF39-5D9F-4EC4-A50B-7897945CA7AF}" presName="parTxOnly" presStyleLbl="node1" presStyleIdx="1" presStyleCnt="5">
        <dgm:presLayoutVars>
          <dgm:chMax val="0"/>
          <dgm:chPref val="0"/>
          <dgm:bulletEnabled val="1"/>
        </dgm:presLayoutVars>
      </dgm:prSet>
      <dgm:spPr>
        <a:xfrm>
          <a:off x="1937919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BA3DE36F-951D-4554-8616-CA1C369DE883}" type="pres">
      <dgm:prSet presAssocID="{B8E296E9-F3E9-4CF0-8088-B61A6E47E486}" presName="parTxOnlySpace" presStyleCnt="0"/>
      <dgm:spPr/>
    </dgm:pt>
    <dgm:pt modelId="{7BA9AB9A-05C3-4456-BE0A-1AF48E823829}" type="pres">
      <dgm:prSet presAssocID="{3514F5D0-6196-4F2D-8628-AD287CBF8814}" presName="parTxOnly" presStyleLbl="node1" presStyleIdx="2" presStyleCnt="5">
        <dgm:presLayoutVars>
          <dgm:chMax val="0"/>
          <dgm:chPref val="0"/>
          <dgm:bulletEnabled val="1"/>
        </dgm:presLayoutVars>
      </dgm:prSet>
      <dgm:spPr>
        <a:xfrm>
          <a:off x="3873422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E0734661-F1D2-45C8-9979-024CAE99F248}" type="pres">
      <dgm:prSet presAssocID="{32E8CF00-7EBB-45B6-A830-94B818DF9B58}" presName="parTxOnlySpace" presStyleCnt="0"/>
      <dgm:spPr/>
    </dgm:pt>
    <dgm:pt modelId="{8BF969A5-8B9F-46EC-9DBD-CF88AEEBB403}" type="pres">
      <dgm:prSet presAssocID="{D53B1A2C-8B0E-4845-91A5-6391872902DC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626852-0833-480F-8D4D-F4F549F75E7B}" type="pres">
      <dgm:prSet presAssocID="{1054C422-1420-4F12-8931-5E49F3F9CBF7}" presName="parTxOnlySpace" presStyleCnt="0"/>
      <dgm:spPr/>
    </dgm:pt>
    <dgm:pt modelId="{CC913E37-5589-43F1-8A7F-FBD7DAB3C495}" type="pres">
      <dgm:prSet presAssocID="{EF613717-9879-4D1F-9A11-28FF1BECB05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890A26D-7E19-49E2-AAB1-DBD97FBA28E3}" srcId="{06320D3B-E716-4D28-9A3B-8F6CC5DD58BF}" destId="{EF613717-9879-4D1F-9A11-28FF1BECB05B}" srcOrd="4" destOrd="0" parTransId="{8FD4207E-FC1E-4798-9A8F-661AA8829E49}" sibTransId="{5855A9E7-A467-442B-A993-48F2F94C91B3}"/>
    <dgm:cxn modelId="{FD8FC27D-4706-41F4-8EA3-697278B4BEBE}" type="presOf" srcId="{EF613717-9879-4D1F-9A11-28FF1BECB05B}" destId="{CC913E37-5589-43F1-8A7F-FBD7DAB3C495}" srcOrd="0" destOrd="0" presId="urn:microsoft.com/office/officeart/2005/8/layout/chevron1"/>
    <dgm:cxn modelId="{0B03F516-E729-45FF-A3BF-6000CE6494FE}" srcId="{06320D3B-E716-4D28-9A3B-8F6CC5DD58BF}" destId="{3514F5D0-6196-4F2D-8628-AD287CBF8814}" srcOrd="2" destOrd="0" parTransId="{74FB43BC-BDFB-493C-A1A3-F522D56B502E}" sibTransId="{32E8CF00-7EBB-45B6-A830-94B818DF9B58}"/>
    <dgm:cxn modelId="{342EFF9F-9FC9-492E-B5DB-4C0EB3AFCCF8}" srcId="{06320D3B-E716-4D28-9A3B-8F6CC5DD58BF}" destId="{0D48DF39-5D9F-4EC4-A50B-7897945CA7AF}" srcOrd="1" destOrd="0" parTransId="{17383CF6-36E2-4DC4-B055-218D7C43C9CF}" sibTransId="{B8E296E9-F3E9-4CF0-8088-B61A6E47E486}"/>
    <dgm:cxn modelId="{4D8ADBB4-8F5B-4CBF-B2B1-E906DC424382}" type="presOf" srcId="{D53B1A2C-8B0E-4845-91A5-6391872902DC}" destId="{8BF969A5-8B9F-46EC-9DBD-CF88AEEBB403}" srcOrd="0" destOrd="0" presId="urn:microsoft.com/office/officeart/2005/8/layout/chevron1"/>
    <dgm:cxn modelId="{469A3574-9A57-4BE8-A2C6-51A7D414922A}" type="presOf" srcId="{02F7355B-D020-4660-B22E-206E2DDB1D6A}" destId="{BD24C836-FBD6-42F7-80AD-973C860273CB}" srcOrd="0" destOrd="0" presId="urn:microsoft.com/office/officeart/2005/8/layout/chevron1"/>
    <dgm:cxn modelId="{412F30C7-7E25-42F4-89EA-D2791818CB5E}" srcId="{06320D3B-E716-4D28-9A3B-8F6CC5DD58BF}" destId="{D53B1A2C-8B0E-4845-91A5-6391872902DC}" srcOrd="3" destOrd="0" parTransId="{AF978FC8-EE55-4A2B-B715-8297034EE201}" sibTransId="{1054C422-1420-4F12-8931-5E49F3F9CBF7}"/>
    <dgm:cxn modelId="{677FD4D7-36C4-4351-903D-3F6F764CFA5A}" srcId="{06320D3B-E716-4D28-9A3B-8F6CC5DD58BF}" destId="{02F7355B-D020-4660-B22E-206E2DDB1D6A}" srcOrd="0" destOrd="0" parTransId="{062A6B25-EFFE-4F55-9956-C1638CFE46DB}" sibTransId="{1F5C4C6C-D26C-4F0E-9F35-407302C44FED}"/>
    <dgm:cxn modelId="{13B1AD2B-BC93-4AF2-9CF1-7CB162681E8D}" type="presOf" srcId="{0D48DF39-5D9F-4EC4-A50B-7897945CA7AF}" destId="{839F9C75-100C-4D86-8E23-02764F5FA5B7}" srcOrd="0" destOrd="0" presId="urn:microsoft.com/office/officeart/2005/8/layout/chevron1"/>
    <dgm:cxn modelId="{CC7B84C3-DA95-4878-85B4-F28F6D3ED204}" type="presOf" srcId="{06320D3B-E716-4D28-9A3B-8F6CC5DD58BF}" destId="{8744DAB2-6794-4B76-AC78-AAF25F55A830}" srcOrd="0" destOrd="0" presId="urn:microsoft.com/office/officeart/2005/8/layout/chevron1"/>
    <dgm:cxn modelId="{B07EE241-6D3E-4136-9AD7-4DF140431A07}" type="presOf" srcId="{3514F5D0-6196-4F2D-8628-AD287CBF8814}" destId="{7BA9AB9A-05C3-4456-BE0A-1AF48E823829}" srcOrd="0" destOrd="0" presId="urn:microsoft.com/office/officeart/2005/8/layout/chevron1"/>
    <dgm:cxn modelId="{9ADD711A-BCAD-468D-A61B-2AE28D6EF5E0}" type="presParOf" srcId="{8744DAB2-6794-4B76-AC78-AAF25F55A830}" destId="{BD24C836-FBD6-42F7-80AD-973C860273CB}" srcOrd="0" destOrd="0" presId="urn:microsoft.com/office/officeart/2005/8/layout/chevron1"/>
    <dgm:cxn modelId="{5F16E4D4-FA51-4BA6-9C0C-24CE5605CFF0}" type="presParOf" srcId="{8744DAB2-6794-4B76-AC78-AAF25F55A830}" destId="{2B278258-0711-4910-8EEF-AB83B05712FA}" srcOrd="1" destOrd="0" presId="urn:microsoft.com/office/officeart/2005/8/layout/chevron1"/>
    <dgm:cxn modelId="{D12A6E5A-7ABE-46D0-905B-E2CE9FA695DA}" type="presParOf" srcId="{8744DAB2-6794-4B76-AC78-AAF25F55A830}" destId="{839F9C75-100C-4D86-8E23-02764F5FA5B7}" srcOrd="2" destOrd="0" presId="urn:microsoft.com/office/officeart/2005/8/layout/chevron1"/>
    <dgm:cxn modelId="{1714CAE8-D736-4838-8FE7-7804F7F1F1BB}" type="presParOf" srcId="{8744DAB2-6794-4B76-AC78-AAF25F55A830}" destId="{BA3DE36F-951D-4554-8616-CA1C369DE883}" srcOrd="3" destOrd="0" presId="urn:microsoft.com/office/officeart/2005/8/layout/chevron1"/>
    <dgm:cxn modelId="{668BDAA9-DE41-4B03-ACC4-3FA9ABE651B2}" type="presParOf" srcId="{8744DAB2-6794-4B76-AC78-AAF25F55A830}" destId="{7BA9AB9A-05C3-4456-BE0A-1AF48E823829}" srcOrd="4" destOrd="0" presId="urn:microsoft.com/office/officeart/2005/8/layout/chevron1"/>
    <dgm:cxn modelId="{AE12859D-6789-45C2-9079-82404602E9CA}" type="presParOf" srcId="{8744DAB2-6794-4B76-AC78-AAF25F55A830}" destId="{E0734661-F1D2-45C8-9979-024CAE99F248}" srcOrd="5" destOrd="0" presId="urn:microsoft.com/office/officeart/2005/8/layout/chevron1"/>
    <dgm:cxn modelId="{0801CF7F-E9EA-480F-9777-373EC5A5CFE5}" type="presParOf" srcId="{8744DAB2-6794-4B76-AC78-AAF25F55A830}" destId="{8BF969A5-8B9F-46EC-9DBD-CF88AEEBB403}" srcOrd="6" destOrd="0" presId="urn:microsoft.com/office/officeart/2005/8/layout/chevron1"/>
    <dgm:cxn modelId="{E19322DC-DE24-43C5-999D-D09DF6C343F5}" type="presParOf" srcId="{8744DAB2-6794-4B76-AC78-AAF25F55A830}" destId="{D5626852-0833-480F-8D4D-F4F549F75E7B}" srcOrd="7" destOrd="0" presId="urn:microsoft.com/office/officeart/2005/8/layout/chevron1"/>
    <dgm:cxn modelId="{502E948E-FF94-44BC-880C-32B4BE0B31F7}" type="presParOf" srcId="{8744DAB2-6794-4B76-AC78-AAF25F55A830}" destId="{CC913E37-5589-43F1-8A7F-FBD7DAB3C495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6320D3B-E716-4D28-9A3B-8F6CC5DD58BF}" type="doc">
      <dgm:prSet loTypeId="urn:microsoft.com/office/officeart/2005/8/layout/chevron1" loCatId="process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fr-FR"/>
        </a:p>
      </dgm:t>
    </dgm:pt>
    <dgm:pt modelId="{D53B1A2C-8B0E-4845-91A5-6391872902DC}">
      <dgm:prSet phldrT="[Texte]" custT="1"/>
      <dgm:spPr/>
      <dgm:t>
        <a:bodyPr/>
        <a:lstStyle/>
        <a:p>
          <a:r>
            <a:rPr lang="fr-FR" sz="1600" dirty="0"/>
            <a:t>Apports du dispositif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F978FC8-EE55-4A2B-B715-8297034EE201}" type="parTrans" cxnId="{412F30C7-7E25-42F4-89EA-D2791818CB5E}">
      <dgm:prSet/>
      <dgm:spPr/>
      <dgm:t>
        <a:bodyPr/>
        <a:lstStyle/>
        <a:p>
          <a:endParaRPr lang="fr-FR" sz="1600"/>
        </a:p>
      </dgm:t>
    </dgm:pt>
    <dgm:pt modelId="{1054C422-1420-4F12-8931-5E49F3F9CBF7}" type="sibTrans" cxnId="{412F30C7-7E25-42F4-89EA-D2791818CB5E}">
      <dgm:prSet/>
      <dgm:spPr/>
      <dgm:t>
        <a:bodyPr/>
        <a:lstStyle/>
        <a:p>
          <a:endParaRPr lang="fr-FR" sz="1600"/>
        </a:p>
      </dgm:t>
    </dgm:pt>
    <dgm:pt modelId="{EF613717-9879-4D1F-9A11-28FF1BECB05B}">
      <dgm:prSet phldrT="[Texte]" custT="1"/>
      <dgm:spPr/>
      <dgm:t>
        <a:bodyPr/>
        <a:lstStyle/>
        <a:p>
          <a:r>
            <a:rPr lang="fr-FR" sz="1600" dirty="0"/>
            <a:t>Perspectives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FD4207E-FC1E-4798-9A8F-661AA8829E49}" type="parTrans" cxnId="{7890A26D-7E19-49E2-AAB1-DBD97FBA28E3}">
      <dgm:prSet/>
      <dgm:spPr/>
      <dgm:t>
        <a:bodyPr/>
        <a:lstStyle/>
        <a:p>
          <a:endParaRPr lang="fr-FR" sz="1600"/>
        </a:p>
      </dgm:t>
    </dgm:pt>
    <dgm:pt modelId="{5855A9E7-A467-442B-A993-48F2F94C91B3}" type="sibTrans" cxnId="{7890A26D-7E19-49E2-AAB1-DBD97FBA28E3}">
      <dgm:prSet/>
      <dgm:spPr/>
      <dgm:t>
        <a:bodyPr/>
        <a:lstStyle/>
        <a:p>
          <a:endParaRPr lang="fr-FR" sz="1600"/>
        </a:p>
      </dgm:t>
    </dgm:pt>
    <dgm:pt modelId="{0D48DF39-5D9F-4EC4-A50B-7897945CA7AF}">
      <dgm:prSet phldrT="[Texte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Scénario pédagogique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17383CF6-36E2-4DC4-B055-218D7C43C9CF}" type="parTrans" cxnId="{342EFF9F-9FC9-492E-B5DB-4C0EB3AFCCF8}">
      <dgm:prSet/>
      <dgm:spPr/>
      <dgm:t>
        <a:bodyPr/>
        <a:lstStyle/>
        <a:p>
          <a:endParaRPr lang="fr-FR"/>
        </a:p>
      </dgm:t>
    </dgm:pt>
    <dgm:pt modelId="{B8E296E9-F3E9-4CF0-8088-B61A6E47E486}" type="sibTrans" cxnId="{342EFF9F-9FC9-492E-B5DB-4C0EB3AFCCF8}">
      <dgm:prSet/>
      <dgm:spPr/>
      <dgm:t>
        <a:bodyPr/>
        <a:lstStyle/>
        <a:p>
          <a:endParaRPr lang="fr-FR"/>
        </a:p>
      </dgm:t>
    </dgm:pt>
    <dgm:pt modelId="{02F7355B-D020-4660-B22E-206E2DDB1D6A}">
      <dgm:prSet phldrT="[Texte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Contexte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1F5C4C6C-D26C-4F0E-9F35-407302C44FED}" type="sibTrans" cxnId="{677FD4D7-36C4-4351-903D-3F6F764CFA5A}">
      <dgm:prSet/>
      <dgm:spPr/>
      <dgm:t>
        <a:bodyPr/>
        <a:lstStyle/>
        <a:p>
          <a:endParaRPr lang="fr-FR" sz="1600"/>
        </a:p>
      </dgm:t>
    </dgm:pt>
    <dgm:pt modelId="{062A6B25-EFFE-4F55-9956-C1638CFE46DB}" type="parTrans" cxnId="{677FD4D7-36C4-4351-903D-3F6F764CFA5A}">
      <dgm:prSet/>
      <dgm:spPr/>
      <dgm:t>
        <a:bodyPr/>
        <a:lstStyle/>
        <a:p>
          <a:endParaRPr lang="fr-FR" sz="1600"/>
        </a:p>
      </dgm:t>
    </dgm:pt>
    <dgm:pt modelId="{3514F5D0-6196-4F2D-8628-AD287CBF8814}">
      <dgm:prSet custT="1"/>
      <dgm:spPr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Mise en œuvre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74FB43BC-BDFB-493C-A1A3-F522D56B502E}" type="parTrans" cxnId="{0B03F516-E729-45FF-A3BF-6000CE6494FE}">
      <dgm:prSet/>
      <dgm:spPr/>
      <dgm:t>
        <a:bodyPr/>
        <a:lstStyle/>
        <a:p>
          <a:endParaRPr lang="fr-FR"/>
        </a:p>
      </dgm:t>
    </dgm:pt>
    <dgm:pt modelId="{32E8CF00-7EBB-45B6-A830-94B818DF9B58}" type="sibTrans" cxnId="{0B03F516-E729-45FF-A3BF-6000CE6494FE}">
      <dgm:prSet/>
      <dgm:spPr/>
      <dgm:t>
        <a:bodyPr/>
        <a:lstStyle/>
        <a:p>
          <a:endParaRPr lang="fr-FR"/>
        </a:p>
      </dgm:t>
    </dgm:pt>
    <dgm:pt modelId="{8744DAB2-6794-4B76-AC78-AAF25F55A830}" type="pres">
      <dgm:prSet presAssocID="{06320D3B-E716-4D28-9A3B-8F6CC5DD58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D24C836-FBD6-42F7-80AD-973C860273CB}" type="pres">
      <dgm:prSet presAssocID="{02F7355B-D020-4660-B22E-206E2DDB1D6A}" presName="parTxOnly" presStyleLbl="node1" presStyleIdx="0" presStyleCnt="5" custLinFactNeighborY="-3180">
        <dgm:presLayoutVars>
          <dgm:chMax val="0"/>
          <dgm:chPref val="0"/>
          <dgm:bulletEnabled val="1"/>
        </dgm:presLayoutVars>
      </dgm:prSet>
      <dgm:spPr>
        <a:xfrm>
          <a:off x="2416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2B278258-0711-4910-8EEF-AB83B05712FA}" type="pres">
      <dgm:prSet presAssocID="{1F5C4C6C-D26C-4F0E-9F35-407302C44FED}" presName="parTxOnlySpace" presStyleCnt="0"/>
      <dgm:spPr/>
    </dgm:pt>
    <dgm:pt modelId="{839F9C75-100C-4D86-8E23-02764F5FA5B7}" type="pres">
      <dgm:prSet presAssocID="{0D48DF39-5D9F-4EC4-A50B-7897945CA7AF}" presName="parTxOnly" presStyleLbl="node1" presStyleIdx="1" presStyleCnt="5">
        <dgm:presLayoutVars>
          <dgm:chMax val="0"/>
          <dgm:chPref val="0"/>
          <dgm:bulletEnabled val="1"/>
        </dgm:presLayoutVars>
      </dgm:prSet>
      <dgm:spPr>
        <a:xfrm>
          <a:off x="1937919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BA3DE36F-951D-4554-8616-CA1C369DE883}" type="pres">
      <dgm:prSet presAssocID="{B8E296E9-F3E9-4CF0-8088-B61A6E47E486}" presName="parTxOnlySpace" presStyleCnt="0"/>
      <dgm:spPr/>
    </dgm:pt>
    <dgm:pt modelId="{7BA9AB9A-05C3-4456-BE0A-1AF48E823829}" type="pres">
      <dgm:prSet presAssocID="{3514F5D0-6196-4F2D-8628-AD287CBF8814}" presName="parTxOnly" presStyleLbl="node1" presStyleIdx="2" presStyleCnt="5">
        <dgm:presLayoutVars>
          <dgm:chMax val="0"/>
          <dgm:chPref val="0"/>
          <dgm:bulletEnabled val="1"/>
        </dgm:presLayoutVars>
      </dgm:prSet>
      <dgm:spPr>
        <a:xfrm>
          <a:off x="3873422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E0734661-F1D2-45C8-9979-024CAE99F248}" type="pres">
      <dgm:prSet presAssocID="{32E8CF00-7EBB-45B6-A830-94B818DF9B58}" presName="parTxOnlySpace" presStyleCnt="0"/>
      <dgm:spPr/>
    </dgm:pt>
    <dgm:pt modelId="{8BF969A5-8B9F-46EC-9DBD-CF88AEEBB403}" type="pres">
      <dgm:prSet presAssocID="{D53B1A2C-8B0E-4845-91A5-6391872902DC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626852-0833-480F-8D4D-F4F549F75E7B}" type="pres">
      <dgm:prSet presAssocID="{1054C422-1420-4F12-8931-5E49F3F9CBF7}" presName="parTxOnlySpace" presStyleCnt="0"/>
      <dgm:spPr/>
    </dgm:pt>
    <dgm:pt modelId="{CC913E37-5589-43F1-8A7F-FBD7DAB3C495}" type="pres">
      <dgm:prSet presAssocID="{EF613717-9879-4D1F-9A11-28FF1BECB05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890A26D-7E19-49E2-AAB1-DBD97FBA28E3}" srcId="{06320D3B-E716-4D28-9A3B-8F6CC5DD58BF}" destId="{EF613717-9879-4D1F-9A11-28FF1BECB05B}" srcOrd="4" destOrd="0" parTransId="{8FD4207E-FC1E-4798-9A8F-661AA8829E49}" sibTransId="{5855A9E7-A467-442B-A993-48F2F94C91B3}"/>
    <dgm:cxn modelId="{FD8FC27D-4706-41F4-8EA3-697278B4BEBE}" type="presOf" srcId="{EF613717-9879-4D1F-9A11-28FF1BECB05B}" destId="{CC913E37-5589-43F1-8A7F-FBD7DAB3C495}" srcOrd="0" destOrd="0" presId="urn:microsoft.com/office/officeart/2005/8/layout/chevron1"/>
    <dgm:cxn modelId="{0B03F516-E729-45FF-A3BF-6000CE6494FE}" srcId="{06320D3B-E716-4D28-9A3B-8F6CC5DD58BF}" destId="{3514F5D0-6196-4F2D-8628-AD287CBF8814}" srcOrd="2" destOrd="0" parTransId="{74FB43BC-BDFB-493C-A1A3-F522D56B502E}" sibTransId="{32E8CF00-7EBB-45B6-A830-94B818DF9B58}"/>
    <dgm:cxn modelId="{342EFF9F-9FC9-492E-B5DB-4C0EB3AFCCF8}" srcId="{06320D3B-E716-4D28-9A3B-8F6CC5DD58BF}" destId="{0D48DF39-5D9F-4EC4-A50B-7897945CA7AF}" srcOrd="1" destOrd="0" parTransId="{17383CF6-36E2-4DC4-B055-218D7C43C9CF}" sibTransId="{B8E296E9-F3E9-4CF0-8088-B61A6E47E486}"/>
    <dgm:cxn modelId="{4D8ADBB4-8F5B-4CBF-B2B1-E906DC424382}" type="presOf" srcId="{D53B1A2C-8B0E-4845-91A5-6391872902DC}" destId="{8BF969A5-8B9F-46EC-9DBD-CF88AEEBB403}" srcOrd="0" destOrd="0" presId="urn:microsoft.com/office/officeart/2005/8/layout/chevron1"/>
    <dgm:cxn modelId="{469A3574-9A57-4BE8-A2C6-51A7D414922A}" type="presOf" srcId="{02F7355B-D020-4660-B22E-206E2DDB1D6A}" destId="{BD24C836-FBD6-42F7-80AD-973C860273CB}" srcOrd="0" destOrd="0" presId="urn:microsoft.com/office/officeart/2005/8/layout/chevron1"/>
    <dgm:cxn modelId="{412F30C7-7E25-42F4-89EA-D2791818CB5E}" srcId="{06320D3B-E716-4D28-9A3B-8F6CC5DD58BF}" destId="{D53B1A2C-8B0E-4845-91A5-6391872902DC}" srcOrd="3" destOrd="0" parTransId="{AF978FC8-EE55-4A2B-B715-8297034EE201}" sibTransId="{1054C422-1420-4F12-8931-5E49F3F9CBF7}"/>
    <dgm:cxn modelId="{677FD4D7-36C4-4351-903D-3F6F764CFA5A}" srcId="{06320D3B-E716-4D28-9A3B-8F6CC5DD58BF}" destId="{02F7355B-D020-4660-B22E-206E2DDB1D6A}" srcOrd="0" destOrd="0" parTransId="{062A6B25-EFFE-4F55-9956-C1638CFE46DB}" sibTransId="{1F5C4C6C-D26C-4F0E-9F35-407302C44FED}"/>
    <dgm:cxn modelId="{13B1AD2B-BC93-4AF2-9CF1-7CB162681E8D}" type="presOf" srcId="{0D48DF39-5D9F-4EC4-A50B-7897945CA7AF}" destId="{839F9C75-100C-4D86-8E23-02764F5FA5B7}" srcOrd="0" destOrd="0" presId="urn:microsoft.com/office/officeart/2005/8/layout/chevron1"/>
    <dgm:cxn modelId="{CC7B84C3-DA95-4878-85B4-F28F6D3ED204}" type="presOf" srcId="{06320D3B-E716-4D28-9A3B-8F6CC5DD58BF}" destId="{8744DAB2-6794-4B76-AC78-AAF25F55A830}" srcOrd="0" destOrd="0" presId="urn:microsoft.com/office/officeart/2005/8/layout/chevron1"/>
    <dgm:cxn modelId="{B07EE241-6D3E-4136-9AD7-4DF140431A07}" type="presOf" srcId="{3514F5D0-6196-4F2D-8628-AD287CBF8814}" destId="{7BA9AB9A-05C3-4456-BE0A-1AF48E823829}" srcOrd="0" destOrd="0" presId="urn:microsoft.com/office/officeart/2005/8/layout/chevron1"/>
    <dgm:cxn modelId="{9ADD711A-BCAD-468D-A61B-2AE28D6EF5E0}" type="presParOf" srcId="{8744DAB2-6794-4B76-AC78-AAF25F55A830}" destId="{BD24C836-FBD6-42F7-80AD-973C860273CB}" srcOrd="0" destOrd="0" presId="urn:microsoft.com/office/officeart/2005/8/layout/chevron1"/>
    <dgm:cxn modelId="{5F16E4D4-FA51-4BA6-9C0C-24CE5605CFF0}" type="presParOf" srcId="{8744DAB2-6794-4B76-AC78-AAF25F55A830}" destId="{2B278258-0711-4910-8EEF-AB83B05712FA}" srcOrd="1" destOrd="0" presId="urn:microsoft.com/office/officeart/2005/8/layout/chevron1"/>
    <dgm:cxn modelId="{D12A6E5A-7ABE-46D0-905B-E2CE9FA695DA}" type="presParOf" srcId="{8744DAB2-6794-4B76-AC78-AAF25F55A830}" destId="{839F9C75-100C-4D86-8E23-02764F5FA5B7}" srcOrd="2" destOrd="0" presId="urn:microsoft.com/office/officeart/2005/8/layout/chevron1"/>
    <dgm:cxn modelId="{1714CAE8-D736-4838-8FE7-7804F7F1F1BB}" type="presParOf" srcId="{8744DAB2-6794-4B76-AC78-AAF25F55A830}" destId="{BA3DE36F-951D-4554-8616-CA1C369DE883}" srcOrd="3" destOrd="0" presId="urn:microsoft.com/office/officeart/2005/8/layout/chevron1"/>
    <dgm:cxn modelId="{668BDAA9-DE41-4B03-ACC4-3FA9ABE651B2}" type="presParOf" srcId="{8744DAB2-6794-4B76-AC78-AAF25F55A830}" destId="{7BA9AB9A-05C3-4456-BE0A-1AF48E823829}" srcOrd="4" destOrd="0" presId="urn:microsoft.com/office/officeart/2005/8/layout/chevron1"/>
    <dgm:cxn modelId="{AE12859D-6789-45C2-9079-82404602E9CA}" type="presParOf" srcId="{8744DAB2-6794-4B76-AC78-AAF25F55A830}" destId="{E0734661-F1D2-45C8-9979-024CAE99F248}" srcOrd="5" destOrd="0" presId="urn:microsoft.com/office/officeart/2005/8/layout/chevron1"/>
    <dgm:cxn modelId="{0801CF7F-E9EA-480F-9777-373EC5A5CFE5}" type="presParOf" srcId="{8744DAB2-6794-4B76-AC78-AAF25F55A830}" destId="{8BF969A5-8B9F-46EC-9DBD-CF88AEEBB403}" srcOrd="6" destOrd="0" presId="urn:microsoft.com/office/officeart/2005/8/layout/chevron1"/>
    <dgm:cxn modelId="{E19322DC-DE24-43C5-999D-D09DF6C343F5}" type="presParOf" srcId="{8744DAB2-6794-4B76-AC78-AAF25F55A830}" destId="{D5626852-0833-480F-8D4D-F4F549F75E7B}" srcOrd="7" destOrd="0" presId="urn:microsoft.com/office/officeart/2005/8/layout/chevron1"/>
    <dgm:cxn modelId="{502E948E-FF94-44BC-880C-32B4BE0B31F7}" type="presParOf" srcId="{8744DAB2-6794-4B76-AC78-AAF25F55A830}" destId="{CC913E37-5589-43F1-8A7F-FBD7DAB3C495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6320D3B-E716-4D28-9A3B-8F6CC5DD58BF}" type="doc">
      <dgm:prSet loTypeId="urn:microsoft.com/office/officeart/2005/8/layout/chevron1" loCatId="process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fr-FR"/>
        </a:p>
      </dgm:t>
    </dgm:pt>
    <dgm:pt modelId="{D53B1A2C-8B0E-4845-91A5-6391872902DC}">
      <dgm:prSet phldrT="[Texte]" custT="1"/>
      <dgm:spPr/>
      <dgm:t>
        <a:bodyPr/>
        <a:lstStyle/>
        <a:p>
          <a:r>
            <a:rPr lang="fr-FR" sz="1600" dirty="0"/>
            <a:t>Apports du dispositif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F978FC8-EE55-4A2B-B715-8297034EE201}" type="parTrans" cxnId="{412F30C7-7E25-42F4-89EA-D2791818CB5E}">
      <dgm:prSet/>
      <dgm:spPr/>
      <dgm:t>
        <a:bodyPr/>
        <a:lstStyle/>
        <a:p>
          <a:endParaRPr lang="fr-FR" sz="1600"/>
        </a:p>
      </dgm:t>
    </dgm:pt>
    <dgm:pt modelId="{1054C422-1420-4F12-8931-5E49F3F9CBF7}" type="sibTrans" cxnId="{412F30C7-7E25-42F4-89EA-D2791818CB5E}">
      <dgm:prSet/>
      <dgm:spPr/>
      <dgm:t>
        <a:bodyPr/>
        <a:lstStyle/>
        <a:p>
          <a:endParaRPr lang="fr-FR" sz="1600"/>
        </a:p>
      </dgm:t>
    </dgm:pt>
    <dgm:pt modelId="{EF613717-9879-4D1F-9A11-28FF1BECB05B}">
      <dgm:prSet phldrT="[Texte]" custT="1"/>
      <dgm:spPr/>
      <dgm:t>
        <a:bodyPr/>
        <a:lstStyle/>
        <a:p>
          <a:r>
            <a:rPr lang="fr-FR" sz="1600" dirty="0"/>
            <a:t>Perspectives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FD4207E-FC1E-4798-9A8F-661AA8829E49}" type="parTrans" cxnId="{7890A26D-7E19-49E2-AAB1-DBD97FBA28E3}">
      <dgm:prSet/>
      <dgm:spPr/>
      <dgm:t>
        <a:bodyPr/>
        <a:lstStyle/>
        <a:p>
          <a:endParaRPr lang="fr-FR" sz="1600"/>
        </a:p>
      </dgm:t>
    </dgm:pt>
    <dgm:pt modelId="{5855A9E7-A467-442B-A993-48F2F94C91B3}" type="sibTrans" cxnId="{7890A26D-7E19-49E2-AAB1-DBD97FBA28E3}">
      <dgm:prSet/>
      <dgm:spPr/>
      <dgm:t>
        <a:bodyPr/>
        <a:lstStyle/>
        <a:p>
          <a:endParaRPr lang="fr-FR" sz="1600"/>
        </a:p>
      </dgm:t>
    </dgm:pt>
    <dgm:pt modelId="{0D48DF39-5D9F-4EC4-A50B-7897945CA7AF}">
      <dgm:prSet phldrT="[Texte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Scénario pédagogique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17383CF6-36E2-4DC4-B055-218D7C43C9CF}" type="parTrans" cxnId="{342EFF9F-9FC9-492E-B5DB-4C0EB3AFCCF8}">
      <dgm:prSet/>
      <dgm:spPr/>
      <dgm:t>
        <a:bodyPr/>
        <a:lstStyle/>
        <a:p>
          <a:endParaRPr lang="fr-FR"/>
        </a:p>
      </dgm:t>
    </dgm:pt>
    <dgm:pt modelId="{B8E296E9-F3E9-4CF0-8088-B61A6E47E486}" type="sibTrans" cxnId="{342EFF9F-9FC9-492E-B5DB-4C0EB3AFCCF8}">
      <dgm:prSet/>
      <dgm:spPr/>
      <dgm:t>
        <a:bodyPr/>
        <a:lstStyle/>
        <a:p>
          <a:endParaRPr lang="fr-FR"/>
        </a:p>
      </dgm:t>
    </dgm:pt>
    <dgm:pt modelId="{02F7355B-D020-4660-B22E-206E2DDB1D6A}">
      <dgm:prSet phldrT="[Texte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Contexte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1F5C4C6C-D26C-4F0E-9F35-407302C44FED}" type="sibTrans" cxnId="{677FD4D7-36C4-4351-903D-3F6F764CFA5A}">
      <dgm:prSet/>
      <dgm:spPr/>
      <dgm:t>
        <a:bodyPr/>
        <a:lstStyle/>
        <a:p>
          <a:endParaRPr lang="fr-FR" sz="1600"/>
        </a:p>
      </dgm:t>
    </dgm:pt>
    <dgm:pt modelId="{062A6B25-EFFE-4F55-9956-C1638CFE46DB}" type="parTrans" cxnId="{677FD4D7-36C4-4351-903D-3F6F764CFA5A}">
      <dgm:prSet/>
      <dgm:spPr/>
      <dgm:t>
        <a:bodyPr/>
        <a:lstStyle/>
        <a:p>
          <a:endParaRPr lang="fr-FR" sz="1600"/>
        </a:p>
      </dgm:t>
    </dgm:pt>
    <dgm:pt modelId="{3514F5D0-6196-4F2D-8628-AD287CBF8814}">
      <dgm:prSet custT="1"/>
      <dgm:spPr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Mise en œuvre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74FB43BC-BDFB-493C-A1A3-F522D56B502E}" type="parTrans" cxnId="{0B03F516-E729-45FF-A3BF-6000CE6494FE}">
      <dgm:prSet/>
      <dgm:spPr/>
      <dgm:t>
        <a:bodyPr/>
        <a:lstStyle/>
        <a:p>
          <a:endParaRPr lang="fr-FR"/>
        </a:p>
      </dgm:t>
    </dgm:pt>
    <dgm:pt modelId="{32E8CF00-7EBB-45B6-A830-94B818DF9B58}" type="sibTrans" cxnId="{0B03F516-E729-45FF-A3BF-6000CE6494FE}">
      <dgm:prSet/>
      <dgm:spPr/>
      <dgm:t>
        <a:bodyPr/>
        <a:lstStyle/>
        <a:p>
          <a:endParaRPr lang="fr-FR"/>
        </a:p>
      </dgm:t>
    </dgm:pt>
    <dgm:pt modelId="{8744DAB2-6794-4B76-AC78-AAF25F55A830}" type="pres">
      <dgm:prSet presAssocID="{06320D3B-E716-4D28-9A3B-8F6CC5DD58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D24C836-FBD6-42F7-80AD-973C860273CB}" type="pres">
      <dgm:prSet presAssocID="{02F7355B-D020-4660-B22E-206E2DDB1D6A}" presName="parTxOnly" presStyleLbl="node1" presStyleIdx="0" presStyleCnt="5" custLinFactNeighborY="-3180">
        <dgm:presLayoutVars>
          <dgm:chMax val="0"/>
          <dgm:chPref val="0"/>
          <dgm:bulletEnabled val="1"/>
        </dgm:presLayoutVars>
      </dgm:prSet>
      <dgm:spPr>
        <a:xfrm>
          <a:off x="2416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2B278258-0711-4910-8EEF-AB83B05712FA}" type="pres">
      <dgm:prSet presAssocID="{1F5C4C6C-D26C-4F0E-9F35-407302C44FED}" presName="parTxOnlySpace" presStyleCnt="0"/>
      <dgm:spPr/>
    </dgm:pt>
    <dgm:pt modelId="{839F9C75-100C-4D86-8E23-02764F5FA5B7}" type="pres">
      <dgm:prSet presAssocID="{0D48DF39-5D9F-4EC4-A50B-7897945CA7AF}" presName="parTxOnly" presStyleLbl="node1" presStyleIdx="1" presStyleCnt="5">
        <dgm:presLayoutVars>
          <dgm:chMax val="0"/>
          <dgm:chPref val="0"/>
          <dgm:bulletEnabled val="1"/>
        </dgm:presLayoutVars>
      </dgm:prSet>
      <dgm:spPr>
        <a:xfrm>
          <a:off x="1937919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BA3DE36F-951D-4554-8616-CA1C369DE883}" type="pres">
      <dgm:prSet presAssocID="{B8E296E9-F3E9-4CF0-8088-B61A6E47E486}" presName="parTxOnlySpace" presStyleCnt="0"/>
      <dgm:spPr/>
    </dgm:pt>
    <dgm:pt modelId="{7BA9AB9A-05C3-4456-BE0A-1AF48E823829}" type="pres">
      <dgm:prSet presAssocID="{3514F5D0-6196-4F2D-8628-AD287CBF8814}" presName="parTxOnly" presStyleLbl="node1" presStyleIdx="2" presStyleCnt="5">
        <dgm:presLayoutVars>
          <dgm:chMax val="0"/>
          <dgm:chPref val="0"/>
          <dgm:bulletEnabled val="1"/>
        </dgm:presLayoutVars>
      </dgm:prSet>
      <dgm:spPr>
        <a:xfrm>
          <a:off x="3873422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E0734661-F1D2-45C8-9979-024CAE99F248}" type="pres">
      <dgm:prSet presAssocID="{32E8CF00-7EBB-45B6-A830-94B818DF9B58}" presName="parTxOnlySpace" presStyleCnt="0"/>
      <dgm:spPr/>
    </dgm:pt>
    <dgm:pt modelId="{8BF969A5-8B9F-46EC-9DBD-CF88AEEBB403}" type="pres">
      <dgm:prSet presAssocID="{D53B1A2C-8B0E-4845-91A5-6391872902DC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626852-0833-480F-8D4D-F4F549F75E7B}" type="pres">
      <dgm:prSet presAssocID="{1054C422-1420-4F12-8931-5E49F3F9CBF7}" presName="parTxOnlySpace" presStyleCnt="0"/>
      <dgm:spPr/>
    </dgm:pt>
    <dgm:pt modelId="{CC913E37-5589-43F1-8A7F-FBD7DAB3C495}" type="pres">
      <dgm:prSet presAssocID="{EF613717-9879-4D1F-9A11-28FF1BECB05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890A26D-7E19-49E2-AAB1-DBD97FBA28E3}" srcId="{06320D3B-E716-4D28-9A3B-8F6CC5DD58BF}" destId="{EF613717-9879-4D1F-9A11-28FF1BECB05B}" srcOrd="4" destOrd="0" parTransId="{8FD4207E-FC1E-4798-9A8F-661AA8829E49}" sibTransId="{5855A9E7-A467-442B-A993-48F2F94C91B3}"/>
    <dgm:cxn modelId="{FD8FC27D-4706-41F4-8EA3-697278B4BEBE}" type="presOf" srcId="{EF613717-9879-4D1F-9A11-28FF1BECB05B}" destId="{CC913E37-5589-43F1-8A7F-FBD7DAB3C495}" srcOrd="0" destOrd="0" presId="urn:microsoft.com/office/officeart/2005/8/layout/chevron1"/>
    <dgm:cxn modelId="{0B03F516-E729-45FF-A3BF-6000CE6494FE}" srcId="{06320D3B-E716-4D28-9A3B-8F6CC5DD58BF}" destId="{3514F5D0-6196-4F2D-8628-AD287CBF8814}" srcOrd="2" destOrd="0" parTransId="{74FB43BC-BDFB-493C-A1A3-F522D56B502E}" sibTransId="{32E8CF00-7EBB-45B6-A830-94B818DF9B58}"/>
    <dgm:cxn modelId="{342EFF9F-9FC9-492E-B5DB-4C0EB3AFCCF8}" srcId="{06320D3B-E716-4D28-9A3B-8F6CC5DD58BF}" destId="{0D48DF39-5D9F-4EC4-A50B-7897945CA7AF}" srcOrd="1" destOrd="0" parTransId="{17383CF6-36E2-4DC4-B055-218D7C43C9CF}" sibTransId="{B8E296E9-F3E9-4CF0-8088-B61A6E47E486}"/>
    <dgm:cxn modelId="{4D8ADBB4-8F5B-4CBF-B2B1-E906DC424382}" type="presOf" srcId="{D53B1A2C-8B0E-4845-91A5-6391872902DC}" destId="{8BF969A5-8B9F-46EC-9DBD-CF88AEEBB403}" srcOrd="0" destOrd="0" presId="urn:microsoft.com/office/officeart/2005/8/layout/chevron1"/>
    <dgm:cxn modelId="{469A3574-9A57-4BE8-A2C6-51A7D414922A}" type="presOf" srcId="{02F7355B-D020-4660-B22E-206E2DDB1D6A}" destId="{BD24C836-FBD6-42F7-80AD-973C860273CB}" srcOrd="0" destOrd="0" presId="urn:microsoft.com/office/officeart/2005/8/layout/chevron1"/>
    <dgm:cxn modelId="{412F30C7-7E25-42F4-89EA-D2791818CB5E}" srcId="{06320D3B-E716-4D28-9A3B-8F6CC5DD58BF}" destId="{D53B1A2C-8B0E-4845-91A5-6391872902DC}" srcOrd="3" destOrd="0" parTransId="{AF978FC8-EE55-4A2B-B715-8297034EE201}" sibTransId="{1054C422-1420-4F12-8931-5E49F3F9CBF7}"/>
    <dgm:cxn modelId="{677FD4D7-36C4-4351-903D-3F6F764CFA5A}" srcId="{06320D3B-E716-4D28-9A3B-8F6CC5DD58BF}" destId="{02F7355B-D020-4660-B22E-206E2DDB1D6A}" srcOrd="0" destOrd="0" parTransId="{062A6B25-EFFE-4F55-9956-C1638CFE46DB}" sibTransId="{1F5C4C6C-D26C-4F0E-9F35-407302C44FED}"/>
    <dgm:cxn modelId="{13B1AD2B-BC93-4AF2-9CF1-7CB162681E8D}" type="presOf" srcId="{0D48DF39-5D9F-4EC4-A50B-7897945CA7AF}" destId="{839F9C75-100C-4D86-8E23-02764F5FA5B7}" srcOrd="0" destOrd="0" presId="urn:microsoft.com/office/officeart/2005/8/layout/chevron1"/>
    <dgm:cxn modelId="{CC7B84C3-DA95-4878-85B4-F28F6D3ED204}" type="presOf" srcId="{06320D3B-E716-4D28-9A3B-8F6CC5DD58BF}" destId="{8744DAB2-6794-4B76-AC78-AAF25F55A830}" srcOrd="0" destOrd="0" presId="urn:microsoft.com/office/officeart/2005/8/layout/chevron1"/>
    <dgm:cxn modelId="{B07EE241-6D3E-4136-9AD7-4DF140431A07}" type="presOf" srcId="{3514F5D0-6196-4F2D-8628-AD287CBF8814}" destId="{7BA9AB9A-05C3-4456-BE0A-1AF48E823829}" srcOrd="0" destOrd="0" presId="urn:microsoft.com/office/officeart/2005/8/layout/chevron1"/>
    <dgm:cxn modelId="{9ADD711A-BCAD-468D-A61B-2AE28D6EF5E0}" type="presParOf" srcId="{8744DAB2-6794-4B76-AC78-AAF25F55A830}" destId="{BD24C836-FBD6-42F7-80AD-973C860273CB}" srcOrd="0" destOrd="0" presId="urn:microsoft.com/office/officeart/2005/8/layout/chevron1"/>
    <dgm:cxn modelId="{5F16E4D4-FA51-4BA6-9C0C-24CE5605CFF0}" type="presParOf" srcId="{8744DAB2-6794-4B76-AC78-AAF25F55A830}" destId="{2B278258-0711-4910-8EEF-AB83B05712FA}" srcOrd="1" destOrd="0" presId="urn:microsoft.com/office/officeart/2005/8/layout/chevron1"/>
    <dgm:cxn modelId="{D12A6E5A-7ABE-46D0-905B-E2CE9FA695DA}" type="presParOf" srcId="{8744DAB2-6794-4B76-AC78-AAF25F55A830}" destId="{839F9C75-100C-4D86-8E23-02764F5FA5B7}" srcOrd="2" destOrd="0" presId="urn:microsoft.com/office/officeart/2005/8/layout/chevron1"/>
    <dgm:cxn modelId="{1714CAE8-D736-4838-8FE7-7804F7F1F1BB}" type="presParOf" srcId="{8744DAB2-6794-4B76-AC78-AAF25F55A830}" destId="{BA3DE36F-951D-4554-8616-CA1C369DE883}" srcOrd="3" destOrd="0" presId="urn:microsoft.com/office/officeart/2005/8/layout/chevron1"/>
    <dgm:cxn modelId="{668BDAA9-DE41-4B03-ACC4-3FA9ABE651B2}" type="presParOf" srcId="{8744DAB2-6794-4B76-AC78-AAF25F55A830}" destId="{7BA9AB9A-05C3-4456-BE0A-1AF48E823829}" srcOrd="4" destOrd="0" presId="urn:microsoft.com/office/officeart/2005/8/layout/chevron1"/>
    <dgm:cxn modelId="{AE12859D-6789-45C2-9079-82404602E9CA}" type="presParOf" srcId="{8744DAB2-6794-4B76-AC78-AAF25F55A830}" destId="{E0734661-F1D2-45C8-9979-024CAE99F248}" srcOrd="5" destOrd="0" presId="urn:microsoft.com/office/officeart/2005/8/layout/chevron1"/>
    <dgm:cxn modelId="{0801CF7F-E9EA-480F-9777-373EC5A5CFE5}" type="presParOf" srcId="{8744DAB2-6794-4B76-AC78-AAF25F55A830}" destId="{8BF969A5-8B9F-46EC-9DBD-CF88AEEBB403}" srcOrd="6" destOrd="0" presId="urn:microsoft.com/office/officeart/2005/8/layout/chevron1"/>
    <dgm:cxn modelId="{E19322DC-DE24-43C5-999D-D09DF6C343F5}" type="presParOf" srcId="{8744DAB2-6794-4B76-AC78-AAF25F55A830}" destId="{D5626852-0833-480F-8D4D-F4F549F75E7B}" srcOrd="7" destOrd="0" presId="urn:microsoft.com/office/officeart/2005/8/layout/chevron1"/>
    <dgm:cxn modelId="{502E948E-FF94-44BC-880C-32B4BE0B31F7}" type="presParOf" srcId="{8744DAB2-6794-4B76-AC78-AAF25F55A830}" destId="{CC913E37-5589-43F1-8A7F-FBD7DAB3C495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6320D3B-E716-4D28-9A3B-8F6CC5DD58BF}" type="doc">
      <dgm:prSet loTypeId="urn:microsoft.com/office/officeart/2005/8/layout/chevron1" loCatId="process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fr-FR"/>
        </a:p>
      </dgm:t>
    </dgm:pt>
    <dgm:pt modelId="{D53B1A2C-8B0E-4845-91A5-6391872902DC}">
      <dgm:prSet phldrT="[Texte]" custT="1"/>
      <dgm:spPr/>
      <dgm:t>
        <a:bodyPr/>
        <a:lstStyle/>
        <a:p>
          <a:r>
            <a:rPr lang="fr-FR" sz="1600" dirty="0"/>
            <a:t>Apports du dispositif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F978FC8-EE55-4A2B-B715-8297034EE201}" type="parTrans" cxnId="{412F30C7-7E25-42F4-89EA-D2791818CB5E}">
      <dgm:prSet/>
      <dgm:spPr/>
      <dgm:t>
        <a:bodyPr/>
        <a:lstStyle/>
        <a:p>
          <a:endParaRPr lang="fr-FR" sz="1600"/>
        </a:p>
      </dgm:t>
    </dgm:pt>
    <dgm:pt modelId="{1054C422-1420-4F12-8931-5E49F3F9CBF7}" type="sibTrans" cxnId="{412F30C7-7E25-42F4-89EA-D2791818CB5E}">
      <dgm:prSet/>
      <dgm:spPr/>
      <dgm:t>
        <a:bodyPr/>
        <a:lstStyle/>
        <a:p>
          <a:endParaRPr lang="fr-FR" sz="1600"/>
        </a:p>
      </dgm:t>
    </dgm:pt>
    <dgm:pt modelId="{EF613717-9879-4D1F-9A11-28FF1BECB05B}">
      <dgm:prSet phldrT="[Texte]" custT="1"/>
      <dgm:spPr/>
      <dgm:t>
        <a:bodyPr/>
        <a:lstStyle/>
        <a:p>
          <a:r>
            <a:rPr lang="fr-FR" sz="1600" dirty="0"/>
            <a:t>Perspectives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FD4207E-FC1E-4798-9A8F-661AA8829E49}" type="parTrans" cxnId="{7890A26D-7E19-49E2-AAB1-DBD97FBA28E3}">
      <dgm:prSet/>
      <dgm:spPr/>
      <dgm:t>
        <a:bodyPr/>
        <a:lstStyle/>
        <a:p>
          <a:endParaRPr lang="fr-FR" sz="1600"/>
        </a:p>
      </dgm:t>
    </dgm:pt>
    <dgm:pt modelId="{5855A9E7-A467-442B-A993-48F2F94C91B3}" type="sibTrans" cxnId="{7890A26D-7E19-49E2-AAB1-DBD97FBA28E3}">
      <dgm:prSet/>
      <dgm:spPr/>
      <dgm:t>
        <a:bodyPr/>
        <a:lstStyle/>
        <a:p>
          <a:endParaRPr lang="fr-FR" sz="1600"/>
        </a:p>
      </dgm:t>
    </dgm:pt>
    <dgm:pt modelId="{0D48DF39-5D9F-4EC4-A50B-7897945CA7AF}">
      <dgm:prSet phldrT="[Texte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Scénario pédagogique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17383CF6-36E2-4DC4-B055-218D7C43C9CF}" type="parTrans" cxnId="{342EFF9F-9FC9-492E-B5DB-4C0EB3AFCCF8}">
      <dgm:prSet/>
      <dgm:spPr/>
      <dgm:t>
        <a:bodyPr/>
        <a:lstStyle/>
        <a:p>
          <a:endParaRPr lang="fr-FR"/>
        </a:p>
      </dgm:t>
    </dgm:pt>
    <dgm:pt modelId="{B8E296E9-F3E9-4CF0-8088-B61A6E47E486}" type="sibTrans" cxnId="{342EFF9F-9FC9-492E-B5DB-4C0EB3AFCCF8}">
      <dgm:prSet/>
      <dgm:spPr/>
      <dgm:t>
        <a:bodyPr/>
        <a:lstStyle/>
        <a:p>
          <a:endParaRPr lang="fr-FR"/>
        </a:p>
      </dgm:t>
    </dgm:pt>
    <dgm:pt modelId="{02F7355B-D020-4660-B22E-206E2DDB1D6A}">
      <dgm:prSet phldrT="[Texte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Contexte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1F5C4C6C-D26C-4F0E-9F35-407302C44FED}" type="sibTrans" cxnId="{677FD4D7-36C4-4351-903D-3F6F764CFA5A}">
      <dgm:prSet/>
      <dgm:spPr/>
      <dgm:t>
        <a:bodyPr/>
        <a:lstStyle/>
        <a:p>
          <a:endParaRPr lang="fr-FR" sz="1600"/>
        </a:p>
      </dgm:t>
    </dgm:pt>
    <dgm:pt modelId="{062A6B25-EFFE-4F55-9956-C1638CFE46DB}" type="parTrans" cxnId="{677FD4D7-36C4-4351-903D-3F6F764CFA5A}">
      <dgm:prSet/>
      <dgm:spPr/>
      <dgm:t>
        <a:bodyPr/>
        <a:lstStyle/>
        <a:p>
          <a:endParaRPr lang="fr-FR" sz="1600"/>
        </a:p>
      </dgm:t>
    </dgm:pt>
    <dgm:pt modelId="{3514F5D0-6196-4F2D-8628-AD287CBF8814}">
      <dgm:prSet custT="1"/>
      <dgm:spPr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Mise en œuvre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74FB43BC-BDFB-493C-A1A3-F522D56B502E}" type="parTrans" cxnId="{0B03F516-E729-45FF-A3BF-6000CE6494FE}">
      <dgm:prSet/>
      <dgm:spPr/>
      <dgm:t>
        <a:bodyPr/>
        <a:lstStyle/>
        <a:p>
          <a:endParaRPr lang="fr-FR"/>
        </a:p>
      </dgm:t>
    </dgm:pt>
    <dgm:pt modelId="{32E8CF00-7EBB-45B6-A830-94B818DF9B58}" type="sibTrans" cxnId="{0B03F516-E729-45FF-A3BF-6000CE6494FE}">
      <dgm:prSet/>
      <dgm:spPr/>
      <dgm:t>
        <a:bodyPr/>
        <a:lstStyle/>
        <a:p>
          <a:endParaRPr lang="fr-FR"/>
        </a:p>
      </dgm:t>
    </dgm:pt>
    <dgm:pt modelId="{8744DAB2-6794-4B76-AC78-AAF25F55A830}" type="pres">
      <dgm:prSet presAssocID="{06320D3B-E716-4D28-9A3B-8F6CC5DD58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D24C836-FBD6-42F7-80AD-973C860273CB}" type="pres">
      <dgm:prSet presAssocID="{02F7355B-D020-4660-B22E-206E2DDB1D6A}" presName="parTxOnly" presStyleLbl="node1" presStyleIdx="0" presStyleCnt="5" custLinFactNeighborY="-3180">
        <dgm:presLayoutVars>
          <dgm:chMax val="0"/>
          <dgm:chPref val="0"/>
          <dgm:bulletEnabled val="1"/>
        </dgm:presLayoutVars>
      </dgm:prSet>
      <dgm:spPr>
        <a:xfrm>
          <a:off x="2416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2B278258-0711-4910-8EEF-AB83B05712FA}" type="pres">
      <dgm:prSet presAssocID="{1F5C4C6C-D26C-4F0E-9F35-407302C44FED}" presName="parTxOnlySpace" presStyleCnt="0"/>
      <dgm:spPr/>
    </dgm:pt>
    <dgm:pt modelId="{839F9C75-100C-4D86-8E23-02764F5FA5B7}" type="pres">
      <dgm:prSet presAssocID="{0D48DF39-5D9F-4EC4-A50B-7897945CA7AF}" presName="parTxOnly" presStyleLbl="node1" presStyleIdx="1" presStyleCnt="5">
        <dgm:presLayoutVars>
          <dgm:chMax val="0"/>
          <dgm:chPref val="0"/>
          <dgm:bulletEnabled val="1"/>
        </dgm:presLayoutVars>
      </dgm:prSet>
      <dgm:spPr>
        <a:xfrm>
          <a:off x="1937919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BA3DE36F-951D-4554-8616-CA1C369DE883}" type="pres">
      <dgm:prSet presAssocID="{B8E296E9-F3E9-4CF0-8088-B61A6E47E486}" presName="parTxOnlySpace" presStyleCnt="0"/>
      <dgm:spPr/>
    </dgm:pt>
    <dgm:pt modelId="{7BA9AB9A-05C3-4456-BE0A-1AF48E823829}" type="pres">
      <dgm:prSet presAssocID="{3514F5D0-6196-4F2D-8628-AD287CBF8814}" presName="parTxOnly" presStyleLbl="node1" presStyleIdx="2" presStyleCnt="5">
        <dgm:presLayoutVars>
          <dgm:chMax val="0"/>
          <dgm:chPref val="0"/>
          <dgm:bulletEnabled val="1"/>
        </dgm:presLayoutVars>
      </dgm:prSet>
      <dgm:spPr>
        <a:xfrm>
          <a:off x="3873422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E0734661-F1D2-45C8-9979-024CAE99F248}" type="pres">
      <dgm:prSet presAssocID="{32E8CF00-7EBB-45B6-A830-94B818DF9B58}" presName="parTxOnlySpace" presStyleCnt="0"/>
      <dgm:spPr/>
    </dgm:pt>
    <dgm:pt modelId="{8BF969A5-8B9F-46EC-9DBD-CF88AEEBB403}" type="pres">
      <dgm:prSet presAssocID="{D53B1A2C-8B0E-4845-91A5-6391872902DC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626852-0833-480F-8D4D-F4F549F75E7B}" type="pres">
      <dgm:prSet presAssocID="{1054C422-1420-4F12-8931-5E49F3F9CBF7}" presName="parTxOnlySpace" presStyleCnt="0"/>
      <dgm:spPr/>
    </dgm:pt>
    <dgm:pt modelId="{CC913E37-5589-43F1-8A7F-FBD7DAB3C495}" type="pres">
      <dgm:prSet presAssocID="{EF613717-9879-4D1F-9A11-28FF1BECB05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890A26D-7E19-49E2-AAB1-DBD97FBA28E3}" srcId="{06320D3B-E716-4D28-9A3B-8F6CC5DD58BF}" destId="{EF613717-9879-4D1F-9A11-28FF1BECB05B}" srcOrd="4" destOrd="0" parTransId="{8FD4207E-FC1E-4798-9A8F-661AA8829E49}" sibTransId="{5855A9E7-A467-442B-A993-48F2F94C91B3}"/>
    <dgm:cxn modelId="{FD8FC27D-4706-41F4-8EA3-697278B4BEBE}" type="presOf" srcId="{EF613717-9879-4D1F-9A11-28FF1BECB05B}" destId="{CC913E37-5589-43F1-8A7F-FBD7DAB3C495}" srcOrd="0" destOrd="0" presId="urn:microsoft.com/office/officeart/2005/8/layout/chevron1"/>
    <dgm:cxn modelId="{0B03F516-E729-45FF-A3BF-6000CE6494FE}" srcId="{06320D3B-E716-4D28-9A3B-8F6CC5DD58BF}" destId="{3514F5D0-6196-4F2D-8628-AD287CBF8814}" srcOrd="2" destOrd="0" parTransId="{74FB43BC-BDFB-493C-A1A3-F522D56B502E}" sibTransId="{32E8CF00-7EBB-45B6-A830-94B818DF9B58}"/>
    <dgm:cxn modelId="{342EFF9F-9FC9-492E-B5DB-4C0EB3AFCCF8}" srcId="{06320D3B-E716-4D28-9A3B-8F6CC5DD58BF}" destId="{0D48DF39-5D9F-4EC4-A50B-7897945CA7AF}" srcOrd="1" destOrd="0" parTransId="{17383CF6-36E2-4DC4-B055-218D7C43C9CF}" sibTransId="{B8E296E9-F3E9-4CF0-8088-B61A6E47E486}"/>
    <dgm:cxn modelId="{4D8ADBB4-8F5B-4CBF-B2B1-E906DC424382}" type="presOf" srcId="{D53B1A2C-8B0E-4845-91A5-6391872902DC}" destId="{8BF969A5-8B9F-46EC-9DBD-CF88AEEBB403}" srcOrd="0" destOrd="0" presId="urn:microsoft.com/office/officeart/2005/8/layout/chevron1"/>
    <dgm:cxn modelId="{469A3574-9A57-4BE8-A2C6-51A7D414922A}" type="presOf" srcId="{02F7355B-D020-4660-B22E-206E2DDB1D6A}" destId="{BD24C836-FBD6-42F7-80AD-973C860273CB}" srcOrd="0" destOrd="0" presId="urn:microsoft.com/office/officeart/2005/8/layout/chevron1"/>
    <dgm:cxn modelId="{412F30C7-7E25-42F4-89EA-D2791818CB5E}" srcId="{06320D3B-E716-4D28-9A3B-8F6CC5DD58BF}" destId="{D53B1A2C-8B0E-4845-91A5-6391872902DC}" srcOrd="3" destOrd="0" parTransId="{AF978FC8-EE55-4A2B-B715-8297034EE201}" sibTransId="{1054C422-1420-4F12-8931-5E49F3F9CBF7}"/>
    <dgm:cxn modelId="{677FD4D7-36C4-4351-903D-3F6F764CFA5A}" srcId="{06320D3B-E716-4D28-9A3B-8F6CC5DD58BF}" destId="{02F7355B-D020-4660-B22E-206E2DDB1D6A}" srcOrd="0" destOrd="0" parTransId="{062A6B25-EFFE-4F55-9956-C1638CFE46DB}" sibTransId="{1F5C4C6C-D26C-4F0E-9F35-407302C44FED}"/>
    <dgm:cxn modelId="{13B1AD2B-BC93-4AF2-9CF1-7CB162681E8D}" type="presOf" srcId="{0D48DF39-5D9F-4EC4-A50B-7897945CA7AF}" destId="{839F9C75-100C-4D86-8E23-02764F5FA5B7}" srcOrd="0" destOrd="0" presId="urn:microsoft.com/office/officeart/2005/8/layout/chevron1"/>
    <dgm:cxn modelId="{CC7B84C3-DA95-4878-85B4-F28F6D3ED204}" type="presOf" srcId="{06320D3B-E716-4D28-9A3B-8F6CC5DD58BF}" destId="{8744DAB2-6794-4B76-AC78-AAF25F55A830}" srcOrd="0" destOrd="0" presId="urn:microsoft.com/office/officeart/2005/8/layout/chevron1"/>
    <dgm:cxn modelId="{B07EE241-6D3E-4136-9AD7-4DF140431A07}" type="presOf" srcId="{3514F5D0-6196-4F2D-8628-AD287CBF8814}" destId="{7BA9AB9A-05C3-4456-BE0A-1AF48E823829}" srcOrd="0" destOrd="0" presId="urn:microsoft.com/office/officeart/2005/8/layout/chevron1"/>
    <dgm:cxn modelId="{9ADD711A-BCAD-468D-A61B-2AE28D6EF5E0}" type="presParOf" srcId="{8744DAB2-6794-4B76-AC78-AAF25F55A830}" destId="{BD24C836-FBD6-42F7-80AD-973C860273CB}" srcOrd="0" destOrd="0" presId="urn:microsoft.com/office/officeart/2005/8/layout/chevron1"/>
    <dgm:cxn modelId="{5F16E4D4-FA51-4BA6-9C0C-24CE5605CFF0}" type="presParOf" srcId="{8744DAB2-6794-4B76-AC78-AAF25F55A830}" destId="{2B278258-0711-4910-8EEF-AB83B05712FA}" srcOrd="1" destOrd="0" presId="urn:microsoft.com/office/officeart/2005/8/layout/chevron1"/>
    <dgm:cxn modelId="{D12A6E5A-7ABE-46D0-905B-E2CE9FA695DA}" type="presParOf" srcId="{8744DAB2-6794-4B76-AC78-AAF25F55A830}" destId="{839F9C75-100C-4D86-8E23-02764F5FA5B7}" srcOrd="2" destOrd="0" presId="urn:microsoft.com/office/officeart/2005/8/layout/chevron1"/>
    <dgm:cxn modelId="{1714CAE8-D736-4838-8FE7-7804F7F1F1BB}" type="presParOf" srcId="{8744DAB2-6794-4B76-AC78-AAF25F55A830}" destId="{BA3DE36F-951D-4554-8616-CA1C369DE883}" srcOrd="3" destOrd="0" presId="urn:microsoft.com/office/officeart/2005/8/layout/chevron1"/>
    <dgm:cxn modelId="{668BDAA9-DE41-4B03-ACC4-3FA9ABE651B2}" type="presParOf" srcId="{8744DAB2-6794-4B76-AC78-AAF25F55A830}" destId="{7BA9AB9A-05C3-4456-BE0A-1AF48E823829}" srcOrd="4" destOrd="0" presId="urn:microsoft.com/office/officeart/2005/8/layout/chevron1"/>
    <dgm:cxn modelId="{AE12859D-6789-45C2-9079-82404602E9CA}" type="presParOf" srcId="{8744DAB2-6794-4B76-AC78-AAF25F55A830}" destId="{E0734661-F1D2-45C8-9979-024CAE99F248}" srcOrd="5" destOrd="0" presId="urn:microsoft.com/office/officeart/2005/8/layout/chevron1"/>
    <dgm:cxn modelId="{0801CF7F-E9EA-480F-9777-373EC5A5CFE5}" type="presParOf" srcId="{8744DAB2-6794-4B76-AC78-AAF25F55A830}" destId="{8BF969A5-8B9F-46EC-9DBD-CF88AEEBB403}" srcOrd="6" destOrd="0" presId="urn:microsoft.com/office/officeart/2005/8/layout/chevron1"/>
    <dgm:cxn modelId="{E19322DC-DE24-43C5-999D-D09DF6C343F5}" type="presParOf" srcId="{8744DAB2-6794-4B76-AC78-AAF25F55A830}" destId="{D5626852-0833-480F-8D4D-F4F549F75E7B}" srcOrd="7" destOrd="0" presId="urn:microsoft.com/office/officeart/2005/8/layout/chevron1"/>
    <dgm:cxn modelId="{502E948E-FF94-44BC-880C-32B4BE0B31F7}" type="presParOf" srcId="{8744DAB2-6794-4B76-AC78-AAF25F55A830}" destId="{CC913E37-5589-43F1-8A7F-FBD7DAB3C495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6320D3B-E716-4D28-9A3B-8F6CC5DD58BF}" type="doc">
      <dgm:prSet loTypeId="urn:microsoft.com/office/officeart/2005/8/layout/chevron1" loCatId="process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fr-FR"/>
        </a:p>
      </dgm:t>
    </dgm:pt>
    <dgm:pt modelId="{D53B1A2C-8B0E-4845-91A5-6391872902DC}">
      <dgm:prSet phldrT="[Texte]" custT="1"/>
      <dgm:spPr/>
      <dgm:t>
        <a:bodyPr/>
        <a:lstStyle/>
        <a:p>
          <a:r>
            <a:rPr lang="fr-FR" sz="1600" dirty="0"/>
            <a:t>Apports du dispositif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F978FC8-EE55-4A2B-B715-8297034EE201}" type="parTrans" cxnId="{412F30C7-7E25-42F4-89EA-D2791818CB5E}">
      <dgm:prSet/>
      <dgm:spPr/>
      <dgm:t>
        <a:bodyPr/>
        <a:lstStyle/>
        <a:p>
          <a:endParaRPr lang="fr-FR" sz="1600"/>
        </a:p>
      </dgm:t>
    </dgm:pt>
    <dgm:pt modelId="{1054C422-1420-4F12-8931-5E49F3F9CBF7}" type="sibTrans" cxnId="{412F30C7-7E25-42F4-89EA-D2791818CB5E}">
      <dgm:prSet/>
      <dgm:spPr/>
      <dgm:t>
        <a:bodyPr/>
        <a:lstStyle/>
        <a:p>
          <a:endParaRPr lang="fr-FR" sz="1600"/>
        </a:p>
      </dgm:t>
    </dgm:pt>
    <dgm:pt modelId="{EF613717-9879-4D1F-9A11-28FF1BECB05B}">
      <dgm:prSet phldrT="[Texte]" custT="1"/>
      <dgm:spPr/>
      <dgm:t>
        <a:bodyPr/>
        <a:lstStyle/>
        <a:p>
          <a:r>
            <a:rPr lang="fr-FR" sz="1600" dirty="0"/>
            <a:t>Perspectives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FD4207E-FC1E-4798-9A8F-661AA8829E49}" type="parTrans" cxnId="{7890A26D-7E19-49E2-AAB1-DBD97FBA28E3}">
      <dgm:prSet/>
      <dgm:spPr/>
      <dgm:t>
        <a:bodyPr/>
        <a:lstStyle/>
        <a:p>
          <a:endParaRPr lang="fr-FR" sz="1600"/>
        </a:p>
      </dgm:t>
    </dgm:pt>
    <dgm:pt modelId="{5855A9E7-A467-442B-A993-48F2F94C91B3}" type="sibTrans" cxnId="{7890A26D-7E19-49E2-AAB1-DBD97FBA28E3}">
      <dgm:prSet/>
      <dgm:spPr/>
      <dgm:t>
        <a:bodyPr/>
        <a:lstStyle/>
        <a:p>
          <a:endParaRPr lang="fr-FR" sz="1600"/>
        </a:p>
      </dgm:t>
    </dgm:pt>
    <dgm:pt modelId="{0D48DF39-5D9F-4EC4-A50B-7897945CA7AF}">
      <dgm:prSet phldrT="[Texte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Scénario pédagogique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17383CF6-36E2-4DC4-B055-218D7C43C9CF}" type="parTrans" cxnId="{342EFF9F-9FC9-492E-B5DB-4C0EB3AFCCF8}">
      <dgm:prSet/>
      <dgm:spPr/>
      <dgm:t>
        <a:bodyPr/>
        <a:lstStyle/>
        <a:p>
          <a:endParaRPr lang="fr-FR"/>
        </a:p>
      </dgm:t>
    </dgm:pt>
    <dgm:pt modelId="{B8E296E9-F3E9-4CF0-8088-B61A6E47E486}" type="sibTrans" cxnId="{342EFF9F-9FC9-492E-B5DB-4C0EB3AFCCF8}">
      <dgm:prSet/>
      <dgm:spPr/>
      <dgm:t>
        <a:bodyPr/>
        <a:lstStyle/>
        <a:p>
          <a:endParaRPr lang="fr-FR"/>
        </a:p>
      </dgm:t>
    </dgm:pt>
    <dgm:pt modelId="{02F7355B-D020-4660-B22E-206E2DDB1D6A}">
      <dgm:prSet phldrT="[Texte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Contexte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1F5C4C6C-D26C-4F0E-9F35-407302C44FED}" type="sibTrans" cxnId="{677FD4D7-36C4-4351-903D-3F6F764CFA5A}">
      <dgm:prSet/>
      <dgm:spPr/>
      <dgm:t>
        <a:bodyPr/>
        <a:lstStyle/>
        <a:p>
          <a:endParaRPr lang="fr-FR" sz="1600"/>
        </a:p>
      </dgm:t>
    </dgm:pt>
    <dgm:pt modelId="{062A6B25-EFFE-4F55-9956-C1638CFE46DB}" type="parTrans" cxnId="{677FD4D7-36C4-4351-903D-3F6F764CFA5A}">
      <dgm:prSet/>
      <dgm:spPr/>
      <dgm:t>
        <a:bodyPr/>
        <a:lstStyle/>
        <a:p>
          <a:endParaRPr lang="fr-FR" sz="1600"/>
        </a:p>
      </dgm:t>
    </dgm:pt>
    <dgm:pt modelId="{3514F5D0-6196-4F2D-8628-AD287CBF8814}">
      <dgm:prSet custT="1"/>
      <dgm:spPr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Mise en œuvre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74FB43BC-BDFB-493C-A1A3-F522D56B502E}" type="parTrans" cxnId="{0B03F516-E729-45FF-A3BF-6000CE6494FE}">
      <dgm:prSet/>
      <dgm:spPr/>
      <dgm:t>
        <a:bodyPr/>
        <a:lstStyle/>
        <a:p>
          <a:endParaRPr lang="fr-FR"/>
        </a:p>
      </dgm:t>
    </dgm:pt>
    <dgm:pt modelId="{32E8CF00-7EBB-45B6-A830-94B818DF9B58}" type="sibTrans" cxnId="{0B03F516-E729-45FF-A3BF-6000CE6494FE}">
      <dgm:prSet/>
      <dgm:spPr/>
      <dgm:t>
        <a:bodyPr/>
        <a:lstStyle/>
        <a:p>
          <a:endParaRPr lang="fr-FR"/>
        </a:p>
      </dgm:t>
    </dgm:pt>
    <dgm:pt modelId="{8744DAB2-6794-4B76-AC78-AAF25F55A830}" type="pres">
      <dgm:prSet presAssocID="{06320D3B-E716-4D28-9A3B-8F6CC5DD58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D24C836-FBD6-42F7-80AD-973C860273CB}" type="pres">
      <dgm:prSet presAssocID="{02F7355B-D020-4660-B22E-206E2DDB1D6A}" presName="parTxOnly" presStyleLbl="node1" presStyleIdx="0" presStyleCnt="5" custLinFactNeighborY="-3180">
        <dgm:presLayoutVars>
          <dgm:chMax val="0"/>
          <dgm:chPref val="0"/>
          <dgm:bulletEnabled val="1"/>
        </dgm:presLayoutVars>
      </dgm:prSet>
      <dgm:spPr>
        <a:xfrm>
          <a:off x="2416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2B278258-0711-4910-8EEF-AB83B05712FA}" type="pres">
      <dgm:prSet presAssocID="{1F5C4C6C-D26C-4F0E-9F35-407302C44FED}" presName="parTxOnlySpace" presStyleCnt="0"/>
      <dgm:spPr/>
    </dgm:pt>
    <dgm:pt modelId="{839F9C75-100C-4D86-8E23-02764F5FA5B7}" type="pres">
      <dgm:prSet presAssocID="{0D48DF39-5D9F-4EC4-A50B-7897945CA7AF}" presName="parTxOnly" presStyleLbl="node1" presStyleIdx="1" presStyleCnt="5">
        <dgm:presLayoutVars>
          <dgm:chMax val="0"/>
          <dgm:chPref val="0"/>
          <dgm:bulletEnabled val="1"/>
        </dgm:presLayoutVars>
      </dgm:prSet>
      <dgm:spPr>
        <a:xfrm>
          <a:off x="1937919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BA3DE36F-951D-4554-8616-CA1C369DE883}" type="pres">
      <dgm:prSet presAssocID="{B8E296E9-F3E9-4CF0-8088-B61A6E47E486}" presName="parTxOnlySpace" presStyleCnt="0"/>
      <dgm:spPr/>
    </dgm:pt>
    <dgm:pt modelId="{7BA9AB9A-05C3-4456-BE0A-1AF48E823829}" type="pres">
      <dgm:prSet presAssocID="{3514F5D0-6196-4F2D-8628-AD287CBF8814}" presName="parTxOnly" presStyleLbl="node1" presStyleIdx="2" presStyleCnt="5">
        <dgm:presLayoutVars>
          <dgm:chMax val="0"/>
          <dgm:chPref val="0"/>
          <dgm:bulletEnabled val="1"/>
        </dgm:presLayoutVars>
      </dgm:prSet>
      <dgm:spPr>
        <a:xfrm>
          <a:off x="3873422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E0734661-F1D2-45C8-9979-024CAE99F248}" type="pres">
      <dgm:prSet presAssocID="{32E8CF00-7EBB-45B6-A830-94B818DF9B58}" presName="parTxOnlySpace" presStyleCnt="0"/>
      <dgm:spPr/>
    </dgm:pt>
    <dgm:pt modelId="{8BF969A5-8B9F-46EC-9DBD-CF88AEEBB403}" type="pres">
      <dgm:prSet presAssocID="{D53B1A2C-8B0E-4845-91A5-6391872902DC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626852-0833-480F-8D4D-F4F549F75E7B}" type="pres">
      <dgm:prSet presAssocID="{1054C422-1420-4F12-8931-5E49F3F9CBF7}" presName="parTxOnlySpace" presStyleCnt="0"/>
      <dgm:spPr/>
    </dgm:pt>
    <dgm:pt modelId="{CC913E37-5589-43F1-8A7F-FBD7DAB3C495}" type="pres">
      <dgm:prSet presAssocID="{EF613717-9879-4D1F-9A11-28FF1BECB05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890A26D-7E19-49E2-AAB1-DBD97FBA28E3}" srcId="{06320D3B-E716-4D28-9A3B-8F6CC5DD58BF}" destId="{EF613717-9879-4D1F-9A11-28FF1BECB05B}" srcOrd="4" destOrd="0" parTransId="{8FD4207E-FC1E-4798-9A8F-661AA8829E49}" sibTransId="{5855A9E7-A467-442B-A993-48F2F94C91B3}"/>
    <dgm:cxn modelId="{FD8FC27D-4706-41F4-8EA3-697278B4BEBE}" type="presOf" srcId="{EF613717-9879-4D1F-9A11-28FF1BECB05B}" destId="{CC913E37-5589-43F1-8A7F-FBD7DAB3C495}" srcOrd="0" destOrd="0" presId="urn:microsoft.com/office/officeart/2005/8/layout/chevron1"/>
    <dgm:cxn modelId="{0B03F516-E729-45FF-A3BF-6000CE6494FE}" srcId="{06320D3B-E716-4D28-9A3B-8F6CC5DD58BF}" destId="{3514F5D0-6196-4F2D-8628-AD287CBF8814}" srcOrd="2" destOrd="0" parTransId="{74FB43BC-BDFB-493C-A1A3-F522D56B502E}" sibTransId="{32E8CF00-7EBB-45B6-A830-94B818DF9B58}"/>
    <dgm:cxn modelId="{342EFF9F-9FC9-492E-B5DB-4C0EB3AFCCF8}" srcId="{06320D3B-E716-4D28-9A3B-8F6CC5DD58BF}" destId="{0D48DF39-5D9F-4EC4-A50B-7897945CA7AF}" srcOrd="1" destOrd="0" parTransId="{17383CF6-36E2-4DC4-B055-218D7C43C9CF}" sibTransId="{B8E296E9-F3E9-4CF0-8088-B61A6E47E486}"/>
    <dgm:cxn modelId="{4D8ADBB4-8F5B-4CBF-B2B1-E906DC424382}" type="presOf" srcId="{D53B1A2C-8B0E-4845-91A5-6391872902DC}" destId="{8BF969A5-8B9F-46EC-9DBD-CF88AEEBB403}" srcOrd="0" destOrd="0" presId="urn:microsoft.com/office/officeart/2005/8/layout/chevron1"/>
    <dgm:cxn modelId="{469A3574-9A57-4BE8-A2C6-51A7D414922A}" type="presOf" srcId="{02F7355B-D020-4660-B22E-206E2DDB1D6A}" destId="{BD24C836-FBD6-42F7-80AD-973C860273CB}" srcOrd="0" destOrd="0" presId="urn:microsoft.com/office/officeart/2005/8/layout/chevron1"/>
    <dgm:cxn modelId="{412F30C7-7E25-42F4-89EA-D2791818CB5E}" srcId="{06320D3B-E716-4D28-9A3B-8F6CC5DD58BF}" destId="{D53B1A2C-8B0E-4845-91A5-6391872902DC}" srcOrd="3" destOrd="0" parTransId="{AF978FC8-EE55-4A2B-B715-8297034EE201}" sibTransId="{1054C422-1420-4F12-8931-5E49F3F9CBF7}"/>
    <dgm:cxn modelId="{677FD4D7-36C4-4351-903D-3F6F764CFA5A}" srcId="{06320D3B-E716-4D28-9A3B-8F6CC5DD58BF}" destId="{02F7355B-D020-4660-B22E-206E2DDB1D6A}" srcOrd="0" destOrd="0" parTransId="{062A6B25-EFFE-4F55-9956-C1638CFE46DB}" sibTransId="{1F5C4C6C-D26C-4F0E-9F35-407302C44FED}"/>
    <dgm:cxn modelId="{13B1AD2B-BC93-4AF2-9CF1-7CB162681E8D}" type="presOf" srcId="{0D48DF39-5D9F-4EC4-A50B-7897945CA7AF}" destId="{839F9C75-100C-4D86-8E23-02764F5FA5B7}" srcOrd="0" destOrd="0" presId="urn:microsoft.com/office/officeart/2005/8/layout/chevron1"/>
    <dgm:cxn modelId="{CC7B84C3-DA95-4878-85B4-F28F6D3ED204}" type="presOf" srcId="{06320D3B-E716-4D28-9A3B-8F6CC5DD58BF}" destId="{8744DAB2-6794-4B76-AC78-AAF25F55A830}" srcOrd="0" destOrd="0" presId="urn:microsoft.com/office/officeart/2005/8/layout/chevron1"/>
    <dgm:cxn modelId="{B07EE241-6D3E-4136-9AD7-4DF140431A07}" type="presOf" srcId="{3514F5D0-6196-4F2D-8628-AD287CBF8814}" destId="{7BA9AB9A-05C3-4456-BE0A-1AF48E823829}" srcOrd="0" destOrd="0" presId="urn:microsoft.com/office/officeart/2005/8/layout/chevron1"/>
    <dgm:cxn modelId="{9ADD711A-BCAD-468D-A61B-2AE28D6EF5E0}" type="presParOf" srcId="{8744DAB2-6794-4B76-AC78-AAF25F55A830}" destId="{BD24C836-FBD6-42F7-80AD-973C860273CB}" srcOrd="0" destOrd="0" presId="urn:microsoft.com/office/officeart/2005/8/layout/chevron1"/>
    <dgm:cxn modelId="{5F16E4D4-FA51-4BA6-9C0C-24CE5605CFF0}" type="presParOf" srcId="{8744DAB2-6794-4B76-AC78-AAF25F55A830}" destId="{2B278258-0711-4910-8EEF-AB83B05712FA}" srcOrd="1" destOrd="0" presId="urn:microsoft.com/office/officeart/2005/8/layout/chevron1"/>
    <dgm:cxn modelId="{D12A6E5A-7ABE-46D0-905B-E2CE9FA695DA}" type="presParOf" srcId="{8744DAB2-6794-4B76-AC78-AAF25F55A830}" destId="{839F9C75-100C-4D86-8E23-02764F5FA5B7}" srcOrd="2" destOrd="0" presId="urn:microsoft.com/office/officeart/2005/8/layout/chevron1"/>
    <dgm:cxn modelId="{1714CAE8-D736-4838-8FE7-7804F7F1F1BB}" type="presParOf" srcId="{8744DAB2-6794-4B76-AC78-AAF25F55A830}" destId="{BA3DE36F-951D-4554-8616-CA1C369DE883}" srcOrd="3" destOrd="0" presId="urn:microsoft.com/office/officeart/2005/8/layout/chevron1"/>
    <dgm:cxn modelId="{668BDAA9-DE41-4B03-ACC4-3FA9ABE651B2}" type="presParOf" srcId="{8744DAB2-6794-4B76-AC78-AAF25F55A830}" destId="{7BA9AB9A-05C3-4456-BE0A-1AF48E823829}" srcOrd="4" destOrd="0" presId="urn:microsoft.com/office/officeart/2005/8/layout/chevron1"/>
    <dgm:cxn modelId="{AE12859D-6789-45C2-9079-82404602E9CA}" type="presParOf" srcId="{8744DAB2-6794-4B76-AC78-AAF25F55A830}" destId="{E0734661-F1D2-45C8-9979-024CAE99F248}" srcOrd="5" destOrd="0" presId="urn:microsoft.com/office/officeart/2005/8/layout/chevron1"/>
    <dgm:cxn modelId="{0801CF7F-E9EA-480F-9777-373EC5A5CFE5}" type="presParOf" srcId="{8744DAB2-6794-4B76-AC78-AAF25F55A830}" destId="{8BF969A5-8B9F-46EC-9DBD-CF88AEEBB403}" srcOrd="6" destOrd="0" presId="urn:microsoft.com/office/officeart/2005/8/layout/chevron1"/>
    <dgm:cxn modelId="{E19322DC-DE24-43C5-999D-D09DF6C343F5}" type="presParOf" srcId="{8744DAB2-6794-4B76-AC78-AAF25F55A830}" destId="{D5626852-0833-480F-8D4D-F4F549F75E7B}" srcOrd="7" destOrd="0" presId="urn:microsoft.com/office/officeart/2005/8/layout/chevron1"/>
    <dgm:cxn modelId="{502E948E-FF94-44BC-880C-32B4BE0B31F7}" type="presParOf" srcId="{8744DAB2-6794-4B76-AC78-AAF25F55A830}" destId="{CC913E37-5589-43F1-8A7F-FBD7DAB3C495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6320D3B-E716-4D28-9A3B-8F6CC5DD58BF}" type="doc">
      <dgm:prSet loTypeId="urn:microsoft.com/office/officeart/2005/8/layout/chevron1" loCatId="process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fr-FR"/>
        </a:p>
      </dgm:t>
    </dgm:pt>
    <dgm:pt modelId="{D53B1A2C-8B0E-4845-91A5-6391872902DC}">
      <dgm:prSet phldrT="[Texte]" custT="1"/>
      <dgm:spPr/>
      <dgm:t>
        <a:bodyPr/>
        <a:lstStyle/>
        <a:p>
          <a:r>
            <a:rPr lang="fr-FR" sz="1600" dirty="0"/>
            <a:t>Apports du dispositif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F978FC8-EE55-4A2B-B715-8297034EE201}" type="parTrans" cxnId="{412F30C7-7E25-42F4-89EA-D2791818CB5E}">
      <dgm:prSet/>
      <dgm:spPr/>
      <dgm:t>
        <a:bodyPr/>
        <a:lstStyle/>
        <a:p>
          <a:endParaRPr lang="fr-FR" sz="1600"/>
        </a:p>
      </dgm:t>
    </dgm:pt>
    <dgm:pt modelId="{1054C422-1420-4F12-8931-5E49F3F9CBF7}" type="sibTrans" cxnId="{412F30C7-7E25-42F4-89EA-D2791818CB5E}">
      <dgm:prSet/>
      <dgm:spPr/>
      <dgm:t>
        <a:bodyPr/>
        <a:lstStyle/>
        <a:p>
          <a:endParaRPr lang="fr-FR" sz="1600"/>
        </a:p>
      </dgm:t>
    </dgm:pt>
    <dgm:pt modelId="{EF613717-9879-4D1F-9A11-28FF1BECB05B}">
      <dgm:prSet phldrT="[Texte]" custT="1"/>
      <dgm:spPr/>
      <dgm:t>
        <a:bodyPr/>
        <a:lstStyle/>
        <a:p>
          <a:r>
            <a:rPr lang="fr-FR" sz="1600" dirty="0"/>
            <a:t>Perspectives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FD4207E-FC1E-4798-9A8F-661AA8829E49}" type="parTrans" cxnId="{7890A26D-7E19-49E2-AAB1-DBD97FBA28E3}">
      <dgm:prSet/>
      <dgm:spPr/>
      <dgm:t>
        <a:bodyPr/>
        <a:lstStyle/>
        <a:p>
          <a:endParaRPr lang="fr-FR" sz="1600"/>
        </a:p>
      </dgm:t>
    </dgm:pt>
    <dgm:pt modelId="{5855A9E7-A467-442B-A993-48F2F94C91B3}" type="sibTrans" cxnId="{7890A26D-7E19-49E2-AAB1-DBD97FBA28E3}">
      <dgm:prSet/>
      <dgm:spPr/>
      <dgm:t>
        <a:bodyPr/>
        <a:lstStyle/>
        <a:p>
          <a:endParaRPr lang="fr-FR" sz="1600"/>
        </a:p>
      </dgm:t>
    </dgm:pt>
    <dgm:pt modelId="{0D48DF39-5D9F-4EC4-A50B-7897945CA7AF}">
      <dgm:prSet phldrT="[Texte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Scénario pédagogique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17383CF6-36E2-4DC4-B055-218D7C43C9CF}" type="parTrans" cxnId="{342EFF9F-9FC9-492E-B5DB-4C0EB3AFCCF8}">
      <dgm:prSet/>
      <dgm:spPr/>
      <dgm:t>
        <a:bodyPr/>
        <a:lstStyle/>
        <a:p>
          <a:endParaRPr lang="fr-FR"/>
        </a:p>
      </dgm:t>
    </dgm:pt>
    <dgm:pt modelId="{B8E296E9-F3E9-4CF0-8088-B61A6E47E486}" type="sibTrans" cxnId="{342EFF9F-9FC9-492E-B5DB-4C0EB3AFCCF8}">
      <dgm:prSet/>
      <dgm:spPr/>
      <dgm:t>
        <a:bodyPr/>
        <a:lstStyle/>
        <a:p>
          <a:endParaRPr lang="fr-FR"/>
        </a:p>
      </dgm:t>
    </dgm:pt>
    <dgm:pt modelId="{02F7355B-D020-4660-B22E-206E2DDB1D6A}">
      <dgm:prSet phldrT="[Texte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Contexte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1F5C4C6C-D26C-4F0E-9F35-407302C44FED}" type="sibTrans" cxnId="{677FD4D7-36C4-4351-903D-3F6F764CFA5A}">
      <dgm:prSet/>
      <dgm:spPr/>
      <dgm:t>
        <a:bodyPr/>
        <a:lstStyle/>
        <a:p>
          <a:endParaRPr lang="fr-FR" sz="1600"/>
        </a:p>
      </dgm:t>
    </dgm:pt>
    <dgm:pt modelId="{062A6B25-EFFE-4F55-9956-C1638CFE46DB}" type="parTrans" cxnId="{677FD4D7-36C4-4351-903D-3F6F764CFA5A}">
      <dgm:prSet/>
      <dgm:spPr/>
      <dgm:t>
        <a:bodyPr/>
        <a:lstStyle/>
        <a:p>
          <a:endParaRPr lang="fr-FR" sz="1600"/>
        </a:p>
      </dgm:t>
    </dgm:pt>
    <dgm:pt modelId="{3514F5D0-6196-4F2D-8628-AD287CBF8814}">
      <dgm:prSet custT="1"/>
      <dgm:spPr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Mise en œuvre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74FB43BC-BDFB-493C-A1A3-F522D56B502E}" type="parTrans" cxnId="{0B03F516-E729-45FF-A3BF-6000CE6494FE}">
      <dgm:prSet/>
      <dgm:spPr/>
      <dgm:t>
        <a:bodyPr/>
        <a:lstStyle/>
        <a:p>
          <a:endParaRPr lang="fr-FR"/>
        </a:p>
      </dgm:t>
    </dgm:pt>
    <dgm:pt modelId="{32E8CF00-7EBB-45B6-A830-94B818DF9B58}" type="sibTrans" cxnId="{0B03F516-E729-45FF-A3BF-6000CE6494FE}">
      <dgm:prSet/>
      <dgm:spPr/>
      <dgm:t>
        <a:bodyPr/>
        <a:lstStyle/>
        <a:p>
          <a:endParaRPr lang="fr-FR"/>
        </a:p>
      </dgm:t>
    </dgm:pt>
    <dgm:pt modelId="{8744DAB2-6794-4B76-AC78-AAF25F55A830}" type="pres">
      <dgm:prSet presAssocID="{06320D3B-E716-4D28-9A3B-8F6CC5DD58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D24C836-FBD6-42F7-80AD-973C860273CB}" type="pres">
      <dgm:prSet presAssocID="{02F7355B-D020-4660-B22E-206E2DDB1D6A}" presName="parTxOnly" presStyleLbl="node1" presStyleIdx="0" presStyleCnt="5" custLinFactNeighborY="-3180">
        <dgm:presLayoutVars>
          <dgm:chMax val="0"/>
          <dgm:chPref val="0"/>
          <dgm:bulletEnabled val="1"/>
        </dgm:presLayoutVars>
      </dgm:prSet>
      <dgm:spPr>
        <a:xfrm>
          <a:off x="2416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2B278258-0711-4910-8EEF-AB83B05712FA}" type="pres">
      <dgm:prSet presAssocID="{1F5C4C6C-D26C-4F0E-9F35-407302C44FED}" presName="parTxOnlySpace" presStyleCnt="0"/>
      <dgm:spPr/>
    </dgm:pt>
    <dgm:pt modelId="{839F9C75-100C-4D86-8E23-02764F5FA5B7}" type="pres">
      <dgm:prSet presAssocID="{0D48DF39-5D9F-4EC4-A50B-7897945CA7AF}" presName="parTxOnly" presStyleLbl="node1" presStyleIdx="1" presStyleCnt="5">
        <dgm:presLayoutVars>
          <dgm:chMax val="0"/>
          <dgm:chPref val="0"/>
          <dgm:bulletEnabled val="1"/>
        </dgm:presLayoutVars>
      </dgm:prSet>
      <dgm:spPr>
        <a:xfrm>
          <a:off x="1937919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BA3DE36F-951D-4554-8616-CA1C369DE883}" type="pres">
      <dgm:prSet presAssocID="{B8E296E9-F3E9-4CF0-8088-B61A6E47E486}" presName="parTxOnlySpace" presStyleCnt="0"/>
      <dgm:spPr/>
    </dgm:pt>
    <dgm:pt modelId="{7BA9AB9A-05C3-4456-BE0A-1AF48E823829}" type="pres">
      <dgm:prSet presAssocID="{3514F5D0-6196-4F2D-8628-AD287CBF8814}" presName="parTxOnly" presStyleLbl="node1" presStyleIdx="2" presStyleCnt="5">
        <dgm:presLayoutVars>
          <dgm:chMax val="0"/>
          <dgm:chPref val="0"/>
          <dgm:bulletEnabled val="1"/>
        </dgm:presLayoutVars>
      </dgm:prSet>
      <dgm:spPr>
        <a:xfrm>
          <a:off x="3873422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E0734661-F1D2-45C8-9979-024CAE99F248}" type="pres">
      <dgm:prSet presAssocID="{32E8CF00-7EBB-45B6-A830-94B818DF9B58}" presName="parTxOnlySpace" presStyleCnt="0"/>
      <dgm:spPr/>
    </dgm:pt>
    <dgm:pt modelId="{8BF969A5-8B9F-46EC-9DBD-CF88AEEBB403}" type="pres">
      <dgm:prSet presAssocID="{D53B1A2C-8B0E-4845-91A5-6391872902DC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626852-0833-480F-8D4D-F4F549F75E7B}" type="pres">
      <dgm:prSet presAssocID="{1054C422-1420-4F12-8931-5E49F3F9CBF7}" presName="parTxOnlySpace" presStyleCnt="0"/>
      <dgm:spPr/>
    </dgm:pt>
    <dgm:pt modelId="{CC913E37-5589-43F1-8A7F-FBD7DAB3C495}" type="pres">
      <dgm:prSet presAssocID="{EF613717-9879-4D1F-9A11-28FF1BECB05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890A26D-7E19-49E2-AAB1-DBD97FBA28E3}" srcId="{06320D3B-E716-4D28-9A3B-8F6CC5DD58BF}" destId="{EF613717-9879-4D1F-9A11-28FF1BECB05B}" srcOrd="4" destOrd="0" parTransId="{8FD4207E-FC1E-4798-9A8F-661AA8829E49}" sibTransId="{5855A9E7-A467-442B-A993-48F2F94C91B3}"/>
    <dgm:cxn modelId="{FD8FC27D-4706-41F4-8EA3-697278B4BEBE}" type="presOf" srcId="{EF613717-9879-4D1F-9A11-28FF1BECB05B}" destId="{CC913E37-5589-43F1-8A7F-FBD7DAB3C495}" srcOrd="0" destOrd="0" presId="urn:microsoft.com/office/officeart/2005/8/layout/chevron1"/>
    <dgm:cxn modelId="{0B03F516-E729-45FF-A3BF-6000CE6494FE}" srcId="{06320D3B-E716-4D28-9A3B-8F6CC5DD58BF}" destId="{3514F5D0-6196-4F2D-8628-AD287CBF8814}" srcOrd="2" destOrd="0" parTransId="{74FB43BC-BDFB-493C-A1A3-F522D56B502E}" sibTransId="{32E8CF00-7EBB-45B6-A830-94B818DF9B58}"/>
    <dgm:cxn modelId="{342EFF9F-9FC9-492E-B5DB-4C0EB3AFCCF8}" srcId="{06320D3B-E716-4D28-9A3B-8F6CC5DD58BF}" destId="{0D48DF39-5D9F-4EC4-A50B-7897945CA7AF}" srcOrd="1" destOrd="0" parTransId="{17383CF6-36E2-4DC4-B055-218D7C43C9CF}" sibTransId="{B8E296E9-F3E9-4CF0-8088-B61A6E47E486}"/>
    <dgm:cxn modelId="{4D8ADBB4-8F5B-4CBF-B2B1-E906DC424382}" type="presOf" srcId="{D53B1A2C-8B0E-4845-91A5-6391872902DC}" destId="{8BF969A5-8B9F-46EC-9DBD-CF88AEEBB403}" srcOrd="0" destOrd="0" presId="urn:microsoft.com/office/officeart/2005/8/layout/chevron1"/>
    <dgm:cxn modelId="{469A3574-9A57-4BE8-A2C6-51A7D414922A}" type="presOf" srcId="{02F7355B-D020-4660-B22E-206E2DDB1D6A}" destId="{BD24C836-FBD6-42F7-80AD-973C860273CB}" srcOrd="0" destOrd="0" presId="urn:microsoft.com/office/officeart/2005/8/layout/chevron1"/>
    <dgm:cxn modelId="{412F30C7-7E25-42F4-89EA-D2791818CB5E}" srcId="{06320D3B-E716-4D28-9A3B-8F6CC5DD58BF}" destId="{D53B1A2C-8B0E-4845-91A5-6391872902DC}" srcOrd="3" destOrd="0" parTransId="{AF978FC8-EE55-4A2B-B715-8297034EE201}" sibTransId="{1054C422-1420-4F12-8931-5E49F3F9CBF7}"/>
    <dgm:cxn modelId="{677FD4D7-36C4-4351-903D-3F6F764CFA5A}" srcId="{06320D3B-E716-4D28-9A3B-8F6CC5DD58BF}" destId="{02F7355B-D020-4660-B22E-206E2DDB1D6A}" srcOrd="0" destOrd="0" parTransId="{062A6B25-EFFE-4F55-9956-C1638CFE46DB}" sibTransId="{1F5C4C6C-D26C-4F0E-9F35-407302C44FED}"/>
    <dgm:cxn modelId="{13B1AD2B-BC93-4AF2-9CF1-7CB162681E8D}" type="presOf" srcId="{0D48DF39-5D9F-4EC4-A50B-7897945CA7AF}" destId="{839F9C75-100C-4D86-8E23-02764F5FA5B7}" srcOrd="0" destOrd="0" presId="urn:microsoft.com/office/officeart/2005/8/layout/chevron1"/>
    <dgm:cxn modelId="{CC7B84C3-DA95-4878-85B4-F28F6D3ED204}" type="presOf" srcId="{06320D3B-E716-4D28-9A3B-8F6CC5DD58BF}" destId="{8744DAB2-6794-4B76-AC78-AAF25F55A830}" srcOrd="0" destOrd="0" presId="urn:microsoft.com/office/officeart/2005/8/layout/chevron1"/>
    <dgm:cxn modelId="{B07EE241-6D3E-4136-9AD7-4DF140431A07}" type="presOf" srcId="{3514F5D0-6196-4F2D-8628-AD287CBF8814}" destId="{7BA9AB9A-05C3-4456-BE0A-1AF48E823829}" srcOrd="0" destOrd="0" presId="urn:microsoft.com/office/officeart/2005/8/layout/chevron1"/>
    <dgm:cxn modelId="{9ADD711A-BCAD-468D-A61B-2AE28D6EF5E0}" type="presParOf" srcId="{8744DAB2-6794-4B76-AC78-AAF25F55A830}" destId="{BD24C836-FBD6-42F7-80AD-973C860273CB}" srcOrd="0" destOrd="0" presId="urn:microsoft.com/office/officeart/2005/8/layout/chevron1"/>
    <dgm:cxn modelId="{5F16E4D4-FA51-4BA6-9C0C-24CE5605CFF0}" type="presParOf" srcId="{8744DAB2-6794-4B76-AC78-AAF25F55A830}" destId="{2B278258-0711-4910-8EEF-AB83B05712FA}" srcOrd="1" destOrd="0" presId="urn:microsoft.com/office/officeart/2005/8/layout/chevron1"/>
    <dgm:cxn modelId="{D12A6E5A-7ABE-46D0-905B-E2CE9FA695DA}" type="presParOf" srcId="{8744DAB2-6794-4B76-AC78-AAF25F55A830}" destId="{839F9C75-100C-4D86-8E23-02764F5FA5B7}" srcOrd="2" destOrd="0" presId="urn:microsoft.com/office/officeart/2005/8/layout/chevron1"/>
    <dgm:cxn modelId="{1714CAE8-D736-4838-8FE7-7804F7F1F1BB}" type="presParOf" srcId="{8744DAB2-6794-4B76-AC78-AAF25F55A830}" destId="{BA3DE36F-951D-4554-8616-CA1C369DE883}" srcOrd="3" destOrd="0" presId="urn:microsoft.com/office/officeart/2005/8/layout/chevron1"/>
    <dgm:cxn modelId="{668BDAA9-DE41-4B03-ACC4-3FA9ABE651B2}" type="presParOf" srcId="{8744DAB2-6794-4B76-AC78-AAF25F55A830}" destId="{7BA9AB9A-05C3-4456-BE0A-1AF48E823829}" srcOrd="4" destOrd="0" presId="urn:microsoft.com/office/officeart/2005/8/layout/chevron1"/>
    <dgm:cxn modelId="{AE12859D-6789-45C2-9079-82404602E9CA}" type="presParOf" srcId="{8744DAB2-6794-4B76-AC78-AAF25F55A830}" destId="{E0734661-F1D2-45C8-9979-024CAE99F248}" srcOrd="5" destOrd="0" presId="urn:microsoft.com/office/officeart/2005/8/layout/chevron1"/>
    <dgm:cxn modelId="{0801CF7F-E9EA-480F-9777-373EC5A5CFE5}" type="presParOf" srcId="{8744DAB2-6794-4B76-AC78-AAF25F55A830}" destId="{8BF969A5-8B9F-46EC-9DBD-CF88AEEBB403}" srcOrd="6" destOrd="0" presId="urn:microsoft.com/office/officeart/2005/8/layout/chevron1"/>
    <dgm:cxn modelId="{E19322DC-DE24-43C5-999D-D09DF6C343F5}" type="presParOf" srcId="{8744DAB2-6794-4B76-AC78-AAF25F55A830}" destId="{D5626852-0833-480F-8D4D-F4F549F75E7B}" srcOrd="7" destOrd="0" presId="urn:microsoft.com/office/officeart/2005/8/layout/chevron1"/>
    <dgm:cxn modelId="{502E948E-FF94-44BC-880C-32B4BE0B31F7}" type="presParOf" srcId="{8744DAB2-6794-4B76-AC78-AAF25F55A830}" destId="{CC913E37-5589-43F1-8A7F-FBD7DAB3C495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A02D8D-E988-48CB-8418-2BE223A8D90B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E06285B8-ADBD-4373-B12B-67F48A1CEB02}">
      <dgm:prSet phldrT="[Texte]" custT="1"/>
      <dgm:spPr>
        <a:solidFill>
          <a:srgbClr val="EF8A46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3820" tIns="41910" rIns="83820" bIns="41910" numCol="1" spcCol="1270" anchor="ctr" anchorCtr="0"/>
        <a:lstStyle/>
        <a:p>
          <a:r>
            <a:rPr lang="fr-FR" sz="2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Motivation</a:t>
          </a:r>
          <a:endParaRPr lang="fr-FR" sz="2200" kern="1200" dirty="0"/>
        </a:p>
      </dgm:t>
    </dgm:pt>
    <dgm:pt modelId="{47133810-9C3A-40D9-8E54-71085BF05863}" type="parTrans" cxnId="{8BDDE7E5-197D-4F87-AA9D-1D3762739DB8}">
      <dgm:prSet/>
      <dgm:spPr/>
      <dgm:t>
        <a:bodyPr/>
        <a:lstStyle/>
        <a:p>
          <a:endParaRPr lang="fr-FR"/>
        </a:p>
      </dgm:t>
    </dgm:pt>
    <dgm:pt modelId="{669F0BBF-6B57-4B6D-99C0-FAF750440432}" type="sibTrans" cxnId="{8BDDE7E5-197D-4F87-AA9D-1D3762739DB8}">
      <dgm:prSet/>
      <dgm:spPr/>
      <dgm:t>
        <a:bodyPr/>
        <a:lstStyle/>
        <a:p>
          <a:endParaRPr lang="fr-FR"/>
        </a:p>
      </dgm:t>
    </dgm:pt>
    <dgm:pt modelId="{ACC059C6-2806-4053-AFD0-819DEDFE38A2}">
      <dgm:prSet phldrT="[Texte]" custT="1"/>
      <dgm:spPr>
        <a:solidFill>
          <a:srgbClr val="ED7D31">
            <a:lumMod val="60000"/>
            <a:lumOff val="40000"/>
            <a:alpha val="9000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fr-FR" sz="2000" kern="1200" dirty="0">
              <a:latin typeface="Calibri"/>
              <a:ea typeface="+mn-ea"/>
              <a:cs typeface="+mn-cs"/>
            </a:rPr>
            <a:t>Projet de groupe et projet commun pour l’ensemble des L3</a:t>
          </a:r>
        </a:p>
      </dgm:t>
    </dgm:pt>
    <dgm:pt modelId="{26C7B10F-8FEF-4FD3-BEAE-7639B96A5956}" type="parTrans" cxnId="{FF6E5A7B-826A-469A-ACF3-42381CA97C22}">
      <dgm:prSet/>
      <dgm:spPr/>
      <dgm:t>
        <a:bodyPr/>
        <a:lstStyle/>
        <a:p>
          <a:endParaRPr lang="fr-FR"/>
        </a:p>
      </dgm:t>
    </dgm:pt>
    <dgm:pt modelId="{7D146975-9CB5-42FE-A23C-313043923594}" type="sibTrans" cxnId="{FF6E5A7B-826A-469A-ACF3-42381CA97C22}">
      <dgm:prSet/>
      <dgm:spPr/>
      <dgm:t>
        <a:bodyPr/>
        <a:lstStyle/>
        <a:p>
          <a:endParaRPr lang="fr-FR"/>
        </a:p>
      </dgm:t>
    </dgm:pt>
    <dgm:pt modelId="{B00BCD00-704D-4BB2-B62C-B01E922C027E}">
      <dgm:prSet phldrT="[Texte]" custT="1"/>
      <dgm:spPr>
        <a:solidFill>
          <a:srgbClr val="ED7D31">
            <a:lumMod val="60000"/>
            <a:lumOff val="40000"/>
            <a:alpha val="9000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fr-FR" sz="2000" kern="1200" dirty="0">
              <a:latin typeface="Calibri"/>
              <a:ea typeface="+mn-ea"/>
              <a:cs typeface="+mn-cs"/>
            </a:rPr>
            <a:t>Production concrète, issue du travail des L3, méthode d’enseignement/apprentissage active</a:t>
          </a:r>
        </a:p>
      </dgm:t>
    </dgm:pt>
    <dgm:pt modelId="{86F16E75-9729-4FBD-ABEF-1AB129D27B5C}" type="parTrans" cxnId="{F02A8AF7-5BE9-4C7F-B76F-8A7AF9F5373F}">
      <dgm:prSet/>
      <dgm:spPr/>
      <dgm:t>
        <a:bodyPr/>
        <a:lstStyle/>
        <a:p>
          <a:endParaRPr lang="fr-FR"/>
        </a:p>
      </dgm:t>
    </dgm:pt>
    <dgm:pt modelId="{286A90CD-002F-4811-BA87-96E8D995C97B}" type="sibTrans" cxnId="{F02A8AF7-5BE9-4C7F-B76F-8A7AF9F5373F}">
      <dgm:prSet/>
      <dgm:spPr/>
      <dgm:t>
        <a:bodyPr/>
        <a:lstStyle/>
        <a:p>
          <a:endParaRPr lang="fr-FR"/>
        </a:p>
      </dgm:t>
    </dgm:pt>
    <dgm:pt modelId="{3794FE4F-5907-41EF-BFEA-B81F25260A32}">
      <dgm:prSet phldrT="[Texte]" custT="1"/>
      <dgm:spPr>
        <a:solidFill>
          <a:srgbClr val="5CB0B5"/>
        </a:solidFill>
      </dgm:spPr>
      <dgm:t>
        <a:bodyPr/>
        <a:lstStyle/>
        <a:p>
          <a:r>
            <a:rPr lang="fr-FR" sz="2200" dirty="0"/>
            <a:t>Compétences </a:t>
          </a:r>
        </a:p>
      </dgm:t>
    </dgm:pt>
    <dgm:pt modelId="{F9D29699-A921-4BEC-A0C6-E593EDD0A7D1}" type="parTrans" cxnId="{77637892-0306-4ED1-97B2-49685FDD2F35}">
      <dgm:prSet/>
      <dgm:spPr/>
      <dgm:t>
        <a:bodyPr/>
        <a:lstStyle/>
        <a:p>
          <a:endParaRPr lang="fr-FR"/>
        </a:p>
      </dgm:t>
    </dgm:pt>
    <dgm:pt modelId="{497586C5-B039-47C1-9C27-703F6179E1B3}" type="sibTrans" cxnId="{77637892-0306-4ED1-97B2-49685FDD2F35}">
      <dgm:prSet/>
      <dgm:spPr/>
      <dgm:t>
        <a:bodyPr/>
        <a:lstStyle/>
        <a:p>
          <a:endParaRPr lang="fr-FR"/>
        </a:p>
      </dgm:t>
    </dgm:pt>
    <dgm:pt modelId="{BECD5206-D85E-48D9-8F19-707B41B271F7}">
      <dgm:prSet custT="1"/>
      <dgm:spPr>
        <a:solidFill>
          <a:srgbClr val="EF8A46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200" dirty="0"/>
            <a:t>Compétences scripturales</a:t>
          </a:r>
        </a:p>
      </dgm:t>
    </dgm:pt>
    <dgm:pt modelId="{67AE2F07-EF74-467B-BBC4-DA4C58CAEFFC}" type="parTrans" cxnId="{4B1419AF-0F77-4393-9235-302EB5AD4076}">
      <dgm:prSet/>
      <dgm:spPr/>
      <dgm:t>
        <a:bodyPr/>
        <a:lstStyle/>
        <a:p>
          <a:endParaRPr lang="fr-FR"/>
        </a:p>
      </dgm:t>
    </dgm:pt>
    <dgm:pt modelId="{E33C2061-0028-412C-B126-5E1E0770726B}" type="sibTrans" cxnId="{4B1419AF-0F77-4393-9235-302EB5AD4076}">
      <dgm:prSet/>
      <dgm:spPr/>
      <dgm:t>
        <a:bodyPr/>
        <a:lstStyle/>
        <a:p>
          <a:endParaRPr lang="fr-FR"/>
        </a:p>
      </dgm:t>
    </dgm:pt>
    <dgm:pt modelId="{E3B45742-9193-40A2-91E4-D6BED2F4872F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sz="2000" dirty="0"/>
            <a:t>Compétences </a:t>
          </a:r>
          <a:r>
            <a:rPr lang="fr-FR" sz="2000" dirty="0" smtClean="0"/>
            <a:t>essentielles, transversales </a:t>
          </a:r>
          <a:r>
            <a:rPr lang="fr-FR" sz="2000" dirty="0"/>
            <a:t>pendant et après la </a:t>
          </a:r>
          <a:r>
            <a:rPr lang="fr-FR" sz="2000" dirty="0" smtClean="0"/>
            <a:t>L3, mais processus rédactionnel complexe</a:t>
          </a:r>
          <a:endParaRPr lang="fr-FR" sz="1600" kern="1200" dirty="0">
            <a:latin typeface="Calibri"/>
            <a:ea typeface="+mn-ea"/>
            <a:cs typeface="+mn-cs"/>
          </a:endParaRPr>
        </a:p>
      </dgm:t>
    </dgm:pt>
    <dgm:pt modelId="{E333E2A5-2E1B-4EB5-AAB2-4453CCA2669E}" type="parTrans" cxnId="{E214BC1E-A50F-4124-9E81-359A81A0C5B9}">
      <dgm:prSet/>
      <dgm:spPr/>
      <dgm:t>
        <a:bodyPr/>
        <a:lstStyle/>
        <a:p>
          <a:endParaRPr lang="fr-FR"/>
        </a:p>
      </dgm:t>
    </dgm:pt>
    <dgm:pt modelId="{68601601-3BF7-48B4-989A-513A633FB4BF}" type="sibTrans" cxnId="{E214BC1E-A50F-4124-9E81-359A81A0C5B9}">
      <dgm:prSet/>
      <dgm:spPr/>
      <dgm:t>
        <a:bodyPr/>
        <a:lstStyle/>
        <a:p>
          <a:endParaRPr lang="fr-FR"/>
        </a:p>
      </dgm:t>
    </dgm:pt>
    <dgm:pt modelId="{9F2B14FF-BE94-4520-BF9E-0F65ECBAE0C7}">
      <dgm:prSet phldrT="[Texte]" custT="1"/>
      <dgm:spPr>
        <a:solidFill>
          <a:srgbClr val="5FC6CC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3820" tIns="41910" rIns="83820" bIns="41910" numCol="1" spcCol="1270" anchor="ctr" anchorCtr="0"/>
        <a:lstStyle/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fr-FR" sz="20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Capacité </a:t>
          </a:r>
          <a:r>
            <a:rPr lang="fr-F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à la mobilisation de connaissances et compétences de </a:t>
          </a:r>
          <a:r>
            <a:rPr lang="fr-FR" sz="20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spécialistes, mais aussi c</a:t>
          </a:r>
          <a:r>
            <a:rPr lang="fr-FR" sz="2000" kern="1200" dirty="0" smtClean="0">
              <a:latin typeface="+mn-lt"/>
              <a:ea typeface="+mn-ea"/>
              <a:cs typeface="+mn-cs"/>
            </a:rPr>
            <a:t>apacité </a:t>
          </a:r>
          <a:r>
            <a:rPr lang="fr-FR" sz="2000" kern="1200" dirty="0">
              <a:latin typeface="+mn-lt"/>
              <a:ea typeface="+mn-ea"/>
              <a:cs typeface="+mn-cs"/>
            </a:rPr>
            <a:t>à la vulgarisation</a:t>
          </a:r>
          <a:endParaRPr lang="fr-FR" sz="1600" kern="1200" dirty="0">
            <a:latin typeface="Calibri"/>
            <a:ea typeface="+mn-ea"/>
            <a:cs typeface="+mn-cs"/>
          </a:endParaRPr>
        </a:p>
      </dgm:t>
    </dgm:pt>
    <dgm:pt modelId="{C2A26199-534B-481D-A593-BF0FEBB93031}" type="parTrans" cxnId="{B3F5D3DD-C478-473F-A70F-F91AA3CEDCC5}">
      <dgm:prSet/>
      <dgm:spPr/>
      <dgm:t>
        <a:bodyPr/>
        <a:lstStyle/>
        <a:p>
          <a:endParaRPr lang="fr-FR"/>
        </a:p>
      </dgm:t>
    </dgm:pt>
    <dgm:pt modelId="{7A482920-373A-47BF-ACB3-680AFC0845B7}" type="sibTrans" cxnId="{B3F5D3DD-C478-473F-A70F-F91AA3CEDCC5}">
      <dgm:prSet/>
      <dgm:spPr/>
      <dgm:t>
        <a:bodyPr/>
        <a:lstStyle/>
        <a:p>
          <a:endParaRPr lang="fr-FR"/>
        </a:p>
      </dgm:t>
    </dgm:pt>
    <dgm:pt modelId="{93FD1C3E-E6F6-432E-B2D5-445B2934A995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fr-FR" sz="1600" kern="1200" dirty="0">
            <a:latin typeface="Calibri"/>
            <a:ea typeface="+mn-ea"/>
            <a:cs typeface="+mn-cs"/>
          </a:endParaRPr>
        </a:p>
      </dgm:t>
    </dgm:pt>
    <dgm:pt modelId="{DAC94133-0768-4DEF-B1F7-4C99BA5A0DB2}" type="parTrans" cxnId="{03CF7B37-BA57-4E56-8605-CC5BB34E5FAF}">
      <dgm:prSet/>
      <dgm:spPr/>
      <dgm:t>
        <a:bodyPr/>
        <a:lstStyle/>
        <a:p>
          <a:endParaRPr lang="fr-FR"/>
        </a:p>
      </dgm:t>
    </dgm:pt>
    <dgm:pt modelId="{E259E6C7-785D-44EA-9213-9C744A52644B}" type="sibTrans" cxnId="{03CF7B37-BA57-4E56-8605-CC5BB34E5FAF}">
      <dgm:prSet/>
      <dgm:spPr/>
      <dgm:t>
        <a:bodyPr/>
        <a:lstStyle/>
        <a:p>
          <a:endParaRPr lang="fr-FR"/>
        </a:p>
      </dgm:t>
    </dgm:pt>
    <dgm:pt modelId="{758AE7DA-0042-4BC0-BCC7-9D509852234C}">
      <dgm:prSet phldrT="[Texte]" custT="1"/>
      <dgm:spPr>
        <a:solidFill>
          <a:srgbClr val="5FC6CC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3820" tIns="41910" rIns="83820" bIns="41910" numCol="1" spcCol="1270" anchor="ctr" anchorCtr="0"/>
        <a:lstStyle/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fr-FR" sz="2000" kern="1200" dirty="0" smtClean="0">
              <a:latin typeface="+mn-lt"/>
              <a:ea typeface="+mn-ea"/>
              <a:cs typeface="+mn-cs"/>
            </a:rPr>
            <a:t> Travail </a:t>
          </a:r>
          <a:r>
            <a:rPr lang="fr-FR" sz="2000" kern="1200" dirty="0">
              <a:latin typeface="+mn-lt"/>
              <a:ea typeface="+mn-ea"/>
              <a:cs typeface="+mn-cs"/>
            </a:rPr>
            <a:t>de groupe, communication et création, en présentiel et à distance</a:t>
          </a:r>
        </a:p>
      </dgm:t>
    </dgm:pt>
    <dgm:pt modelId="{F051A961-2DA1-4311-877F-AC3E2A1F049F}" type="parTrans" cxnId="{D3DC03DD-4328-4243-A19A-606F7B3C4951}">
      <dgm:prSet/>
      <dgm:spPr/>
      <dgm:t>
        <a:bodyPr/>
        <a:lstStyle/>
        <a:p>
          <a:endParaRPr lang="fr-FR"/>
        </a:p>
      </dgm:t>
    </dgm:pt>
    <dgm:pt modelId="{564956E8-4CB7-4A33-A106-13522E8E2289}" type="sibTrans" cxnId="{D3DC03DD-4328-4243-A19A-606F7B3C4951}">
      <dgm:prSet/>
      <dgm:spPr/>
      <dgm:t>
        <a:bodyPr/>
        <a:lstStyle/>
        <a:p>
          <a:endParaRPr lang="fr-FR"/>
        </a:p>
      </dgm:t>
    </dgm:pt>
    <dgm:pt modelId="{136C5771-7441-4B30-8F9B-4BA88A45ECD6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sz="2000" dirty="0"/>
            <a:t>Utilisation de ressources bibliographiques scientifiques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fr-FR" sz="1600" kern="1200" dirty="0">
            <a:latin typeface="Calibri"/>
            <a:ea typeface="+mn-ea"/>
            <a:cs typeface="+mn-cs"/>
          </a:endParaRPr>
        </a:p>
      </dgm:t>
    </dgm:pt>
    <dgm:pt modelId="{9A737ECF-E2C7-4D98-8BFF-6E18B0A3A1AE}" type="parTrans" cxnId="{42EC75B8-71D8-42FC-8562-AE3CCAD2D7FF}">
      <dgm:prSet/>
      <dgm:spPr/>
      <dgm:t>
        <a:bodyPr/>
        <a:lstStyle/>
        <a:p>
          <a:endParaRPr lang="fr-FR"/>
        </a:p>
      </dgm:t>
    </dgm:pt>
    <dgm:pt modelId="{3907A598-A364-4C03-AD05-26910356BE94}" type="sibTrans" cxnId="{42EC75B8-71D8-42FC-8562-AE3CCAD2D7FF}">
      <dgm:prSet/>
      <dgm:spPr/>
      <dgm:t>
        <a:bodyPr/>
        <a:lstStyle/>
        <a:p>
          <a:endParaRPr lang="fr-FR"/>
        </a:p>
      </dgm:t>
    </dgm:pt>
    <dgm:pt modelId="{9F5E99F5-9736-448A-8144-A76975F51CF5}" type="pres">
      <dgm:prSet presAssocID="{D5A02D8D-E988-48CB-8418-2BE223A8D9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684B134-3B74-4CB4-9CED-7207D17CB2ED}" type="pres">
      <dgm:prSet presAssocID="{E06285B8-ADBD-4373-B12B-67F48A1CEB02}" presName="linNode" presStyleCnt="0"/>
      <dgm:spPr/>
    </dgm:pt>
    <dgm:pt modelId="{84B100FD-F871-4B34-9EB5-39819B1CBBD9}" type="pres">
      <dgm:prSet presAssocID="{E06285B8-ADBD-4373-B12B-67F48A1CEB02}" presName="parentText" presStyleLbl="node1" presStyleIdx="0" presStyleCnt="3" custScaleX="99209" custScaleY="59384" custLinFactNeighborX="-72" custLinFactNeighborY="-6068">
        <dgm:presLayoutVars>
          <dgm:chMax val="1"/>
          <dgm:bulletEnabled val="1"/>
        </dgm:presLayoutVars>
      </dgm:prSet>
      <dgm:spPr>
        <a:xfrm>
          <a:off x="2623" y="992745"/>
          <a:ext cx="2036580" cy="617944"/>
        </a:xfrm>
        <a:prstGeom prst="roundRect">
          <a:avLst/>
        </a:prstGeom>
      </dgm:spPr>
      <dgm:t>
        <a:bodyPr/>
        <a:lstStyle/>
        <a:p>
          <a:endParaRPr lang="fr-FR"/>
        </a:p>
      </dgm:t>
    </dgm:pt>
    <dgm:pt modelId="{6E02A5AA-E95D-4242-B90B-756E5CA6A243}" type="pres">
      <dgm:prSet presAssocID="{E06285B8-ADBD-4373-B12B-67F48A1CEB02}" presName="descendantText" presStyleLbl="alignAccFollowNode1" presStyleIdx="0" presStyleCnt="3" custScaleX="145309" custLinFactNeighborX="0" custLinFactNeighborY="0">
        <dgm:presLayoutVars>
          <dgm:bulletEnabled val="1"/>
        </dgm:presLayoutVars>
      </dgm:prSet>
      <dgm:spPr>
        <a:xfrm rot="5400000">
          <a:off x="4274462" y="-1349776"/>
          <a:ext cx="832472" cy="5302987"/>
        </a:xfrm>
        <a:prstGeom prst="round2SameRect">
          <a:avLst/>
        </a:prstGeom>
      </dgm:spPr>
      <dgm:t>
        <a:bodyPr/>
        <a:lstStyle/>
        <a:p>
          <a:endParaRPr lang="fr-FR"/>
        </a:p>
      </dgm:t>
    </dgm:pt>
    <dgm:pt modelId="{518EB4CE-7C4E-4323-AC53-11656B326E19}" type="pres">
      <dgm:prSet presAssocID="{669F0BBF-6B57-4B6D-99C0-FAF750440432}" presName="sp" presStyleCnt="0"/>
      <dgm:spPr/>
    </dgm:pt>
    <dgm:pt modelId="{E22800E1-F108-4597-8565-C55FC013F963}" type="pres">
      <dgm:prSet presAssocID="{3794FE4F-5907-41EF-BFEA-B81F25260A32}" presName="linNode" presStyleCnt="0"/>
      <dgm:spPr/>
    </dgm:pt>
    <dgm:pt modelId="{0BDE5189-840A-42D4-AE73-EA587DA8F000}" type="pres">
      <dgm:prSet presAssocID="{3794FE4F-5907-41EF-BFEA-B81F25260A32}" presName="parentText" presStyleLbl="node1" presStyleIdx="1" presStyleCnt="3" custScaleX="99209" custScaleY="5938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88D9E4-C2B1-4D5A-AE79-8A13DC7EAF3B}" type="pres">
      <dgm:prSet presAssocID="{3794FE4F-5907-41EF-BFEA-B81F25260A32}" presName="descendantText" presStyleLbl="alignAccFollowNode1" presStyleIdx="1" presStyleCnt="3" custScaleX="145309">
        <dgm:presLayoutVars>
          <dgm:bulletEnabled val="1"/>
        </dgm:presLayoutVars>
      </dgm:prSet>
      <dgm:spPr>
        <a:xfrm rot="5400000">
          <a:off x="4274462" y="-465274"/>
          <a:ext cx="832472" cy="5302987"/>
        </a:xfrm>
        <a:prstGeom prst="round2SameRect">
          <a:avLst/>
        </a:prstGeom>
      </dgm:spPr>
      <dgm:t>
        <a:bodyPr/>
        <a:lstStyle/>
        <a:p>
          <a:endParaRPr lang="fr-FR"/>
        </a:p>
      </dgm:t>
    </dgm:pt>
    <dgm:pt modelId="{976E8C0E-9356-45E2-8434-1B74181F1F0B}" type="pres">
      <dgm:prSet presAssocID="{497586C5-B039-47C1-9C27-703F6179E1B3}" presName="sp" presStyleCnt="0"/>
      <dgm:spPr/>
    </dgm:pt>
    <dgm:pt modelId="{B6222D9E-F2EA-4B96-8468-535EB15CA49B}" type="pres">
      <dgm:prSet presAssocID="{BECD5206-D85E-48D9-8F19-707B41B271F7}" presName="linNode" presStyleCnt="0"/>
      <dgm:spPr/>
    </dgm:pt>
    <dgm:pt modelId="{51D30B80-4B8F-4C31-A808-B4E50E2C4FBB}" type="pres">
      <dgm:prSet presAssocID="{BECD5206-D85E-48D9-8F19-707B41B271F7}" presName="parentText" presStyleLbl="node1" presStyleIdx="2" presStyleCnt="3" custScaleX="99209" custScaleY="5938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084707-B435-48BD-B057-11002D5E8E03}" type="pres">
      <dgm:prSet presAssocID="{BECD5206-D85E-48D9-8F19-707B41B271F7}" presName="descendantText" presStyleLbl="alignAccFollowNode1" presStyleIdx="2" presStyleCnt="3" custScaleX="14530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B1419AF-0F77-4393-9235-302EB5AD4076}" srcId="{D5A02D8D-E988-48CB-8418-2BE223A8D90B}" destId="{BECD5206-D85E-48D9-8F19-707B41B271F7}" srcOrd="2" destOrd="0" parTransId="{67AE2F07-EF74-467B-BBC4-DA4C58CAEFFC}" sibTransId="{E33C2061-0028-412C-B126-5E1E0770726B}"/>
    <dgm:cxn modelId="{16977739-B57E-46ED-922E-243B70720A8A}" type="presOf" srcId="{9F2B14FF-BE94-4520-BF9E-0F65ECBAE0C7}" destId="{F988D9E4-C2B1-4D5A-AE79-8A13DC7EAF3B}" srcOrd="0" destOrd="0" presId="urn:microsoft.com/office/officeart/2005/8/layout/vList5"/>
    <dgm:cxn modelId="{DE3C62F2-DD77-4F87-B3DF-FAFDF978489B}" type="presOf" srcId="{93FD1C3E-E6F6-432E-B2D5-445B2934A995}" destId="{84084707-B435-48BD-B057-11002D5E8E03}" srcOrd="0" destOrd="0" presId="urn:microsoft.com/office/officeart/2005/8/layout/vList5"/>
    <dgm:cxn modelId="{4A1F4087-F36C-4569-BC7A-B1CF74D75716}" type="presOf" srcId="{758AE7DA-0042-4BC0-BCC7-9D509852234C}" destId="{F988D9E4-C2B1-4D5A-AE79-8A13DC7EAF3B}" srcOrd="0" destOrd="1" presId="urn:microsoft.com/office/officeart/2005/8/layout/vList5"/>
    <dgm:cxn modelId="{03CF7B37-BA57-4E56-8605-CC5BB34E5FAF}" srcId="{BECD5206-D85E-48D9-8F19-707B41B271F7}" destId="{93FD1C3E-E6F6-432E-B2D5-445B2934A995}" srcOrd="0" destOrd="0" parTransId="{DAC94133-0768-4DEF-B1F7-4C99BA5A0DB2}" sibTransId="{E259E6C7-785D-44EA-9213-9C744A52644B}"/>
    <dgm:cxn modelId="{F02A8AF7-5BE9-4C7F-B76F-8A7AF9F5373F}" srcId="{E06285B8-ADBD-4373-B12B-67F48A1CEB02}" destId="{B00BCD00-704D-4BB2-B62C-B01E922C027E}" srcOrd="1" destOrd="0" parTransId="{86F16E75-9729-4FBD-ABEF-1AB129D27B5C}" sibTransId="{286A90CD-002F-4811-BA87-96E8D995C97B}"/>
    <dgm:cxn modelId="{CEBE6D65-8670-4ADF-B4CB-A9ADC16ECCD0}" type="presOf" srcId="{3794FE4F-5907-41EF-BFEA-B81F25260A32}" destId="{0BDE5189-840A-42D4-AE73-EA587DA8F000}" srcOrd="0" destOrd="0" presId="urn:microsoft.com/office/officeart/2005/8/layout/vList5"/>
    <dgm:cxn modelId="{45733D37-C5A4-422E-AFE5-696E2F1E38D3}" type="presOf" srcId="{ACC059C6-2806-4053-AFD0-819DEDFE38A2}" destId="{6E02A5AA-E95D-4242-B90B-756E5CA6A243}" srcOrd="0" destOrd="0" presId="urn:microsoft.com/office/officeart/2005/8/layout/vList5"/>
    <dgm:cxn modelId="{407F3F12-921E-46E6-8019-EA0803C92E40}" type="presOf" srcId="{E3B45742-9193-40A2-91E4-D6BED2F4872F}" destId="{84084707-B435-48BD-B057-11002D5E8E03}" srcOrd="0" destOrd="1" presId="urn:microsoft.com/office/officeart/2005/8/layout/vList5"/>
    <dgm:cxn modelId="{42EC75B8-71D8-42FC-8562-AE3CCAD2D7FF}" srcId="{BECD5206-D85E-48D9-8F19-707B41B271F7}" destId="{136C5771-7441-4B30-8F9B-4BA88A45ECD6}" srcOrd="2" destOrd="0" parTransId="{9A737ECF-E2C7-4D98-8BFF-6E18B0A3A1AE}" sibTransId="{3907A598-A364-4C03-AD05-26910356BE94}"/>
    <dgm:cxn modelId="{708B59CA-7168-4D96-8E77-BE78808CF0E8}" type="presOf" srcId="{E06285B8-ADBD-4373-B12B-67F48A1CEB02}" destId="{84B100FD-F871-4B34-9EB5-39819B1CBBD9}" srcOrd="0" destOrd="0" presId="urn:microsoft.com/office/officeart/2005/8/layout/vList5"/>
    <dgm:cxn modelId="{D3DC03DD-4328-4243-A19A-606F7B3C4951}" srcId="{3794FE4F-5907-41EF-BFEA-B81F25260A32}" destId="{758AE7DA-0042-4BC0-BCC7-9D509852234C}" srcOrd="1" destOrd="0" parTransId="{F051A961-2DA1-4311-877F-AC3E2A1F049F}" sibTransId="{564956E8-4CB7-4A33-A106-13522E8E2289}"/>
    <dgm:cxn modelId="{E214BC1E-A50F-4124-9E81-359A81A0C5B9}" srcId="{BECD5206-D85E-48D9-8F19-707B41B271F7}" destId="{E3B45742-9193-40A2-91E4-D6BED2F4872F}" srcOrd="1" destOrd="0" parTransId="{E333E2A5-2E1B-4EB5-AAB2-4453CCA2669E}" sibTransId="{68601601-3BF7-48B4-989A-513A633FB4BF}"/>
    <dgm:cxn modelId="{7967C074-8050-4304-A204-128386E19981}" type="presOf" srcId="{D5A02D8D-E988-48CB-8418-2BE223A8D90B}" destId="{9F5E99F5-9736-448A-8144-A76975F51CF5}" srcOrd="0" destOrd="0" presId="urn:microsoft.com/office/officeart/2005/8/layout/vList5"/>
    <dgm:cxn modelId="{B3F5D3DD-C478-473F-A70F-F91AA3CEDCC5}" srcId="{3794FE4F-5907-41EF-BFEA-B81F25260A32}" destId="{9F2B14FF-BE94-4520-BF9E-0F65ECBAE0C7}" srcOrd="0" destOrd="0" parTransId="{C2A26199-534B-481D-A593-BF0FEBB93031}" sibTransId="{7A482920-373A-47BF-ACB3-680AFC0845B7}"/>
    <dgm:cxn modelId="{FF6E5A7B-826A-469A-ACF3-42381CA97C22}" srcId="{E06285B8-ADBD-4373-B12B-67F48A1CEB02}" destId="{ACC059C6-2806-4053-AFD0-819DEDFE38A2}" srcOrd="0" destOrd="0" parTransId="{26C7B10F-8FEF-4FD3-BEAE-7639B96A5956}" sibTransId="{7D146975-9CB5-42FE-A23C-313043923594}"/>
    <dgm:cxn modelId="{FE953E0E-87F5-46CE-9690-1B055E6434B8}" type="presOf" srcId="{BECD5206-D85E-48D9-8F19-707B41B271F7}" destId="{51D30B80-4B8F-4C31-A808-B4E50E2C4FBB}" srcOrd="0" destOrd="0" presId="urn:microsoft.com/office/officeart/2005/8/layout/vList5"/>
    <dgm:cxn modelId="{AB02F4DF-5A99-4CCC-B035-AA076A94B8E8}" type="presOf" srcId="{B00BCD00-704D-4BB2-B62C-B01E922C027E}" destId="{6E02A5AA-E95D-4242-B90B-756E5CA6A243}" srcOrd="0" destOrd="1" presId="urn:microsoft.com/office/officeart/2005/8/layout/vList5"/>
    <dgm:cxn modelId="{77637892-0306-4ED1-97B2-49685FDD2F35}" srcId="{D5A02D8D-E988-48CB-8418-2BE223A8D90B}" destId="{3794FE4F-5907-41EF-BFEA-B81F25260A32}" srcOrd="1" destOrd="0" parTransId="{F9D29699-A921-4BEC-A0C6-E593EDD0A7D1}" sibTransId="{497586C5-B039-47C1-9C27-703F6179E1B3}"/>
    <dgm:cxn modelId="{8BDDE7E5-197D-4F87-AA9D-1D3762739DB8}" srcId="{D5A02D8D-E988-48CB-8418-2BE223A8D90B}" destId="{E06285B8-ADBD-4373-B12B-67F48A1CEB02}" srcOrd="0" destOrd="0" parTransId="{47133810-9C3A-40D9-8E54-71085BF05863}" sibTransId="{669F0BBF-6B57-4B6D-99C0-FAF750440432}"/>
    <dgm:cxn modelId="{627F73E8-D7E7-4CC5-A4E6-E891797B0A8E}" type="presOf" srcId="{136C5771-7441-4B30-8F9B-4BA88A45ECD6}" destId="{84084707-B435-48BD-B057-11002D5E8E03}" srcOrd="0" destOrd="2" presId="urn:microsoft.com/office/officeart/2005/8/layout/vList5"/>
    <dgm:cxn modelId="{071416E9-DAA6-4ED6-AB0D-A188BB0F72B5}" type="presParOf" srcId="{9F5E99F5-9736-448A-8144-A76975F51CF5}" destId="{E684B134-3B74-4CB4-9CED-7207D17CB2ED}" srcOrd="0" destOrd="0" presId="urn:microsoft.com/office/officeart/2005/8/layout/vList5"/>
    <dgm:cxn modelId="{2D6B1C23-A3F1-41AA-8EEB-F704EB78BF51}" type="presParOf" srcId="{E684B134-3B74-4CB4-9CED-7207D17CB2ED}" destId="{84B100FD-F871-4B34-9EB5-39819B1CBBD9}" srcOrd="0" destOrd="0" presId="urn:microsoft.com/office/officeart/2005/8/layout/vList5"/>
    <dgm:cxn modelId="{FC9EBEF9-5E3D-4B9D-BF49-CEEE48AFA1A1}" type="presParOf" srcId="{E684B134-3B74-4CB4-9CED-7207D17CB2ED}" destId="{6E02A5AA-E95D-4242-B90B-756E5CA6A243}" srcOrd="1" destOrd="0" presId="urn:microsoft.com/office/officeart/2005/8/layout/vList5"/>
    <dgm:cxn modelId="{620B57BE-F876-4E2F-A3DB-1877762FFDCF}" type="presParOf" srcId="{9F5E99F5-9736-448A-8144-A76975F51CF5}" destId="{518EB4CE-7C4E-4323-AC53-11656B326E19}" srcOrd="1" destOrd="0" presId="urn:microsoft.com/office/officeart/2005/8/layout/vList5"/>
    <dgm:cxn modelId="{006A48D1-4ACF-4F70-B738-E0B05682CEF3}" type="presParOf" srcId="{9F5E99F5-9736-448A-8144-A76975F51CF5}" destId="{E22800E1-F108-4597-8565-C55FC013F963}" srcOrd="2" destOrd="0" presId="urn:microsoft.com/office/officeart/2005/8/layout/vList5"/>
    <dgm:cxn modelId="{788085B3-B052-42BA-8DB4-8A961ADCF733}" type="presParOf" srcId="{E22800E1-F108-4597-8565-C55FC013F963}" destId="{0BDE5189-840A-42D4-AE73-EA587DA8F000}" srcOrd="0" destOrd="0" presId="urn:microsoft.com/office/officeart/2005/8/layout/vList5"/>
    <dgm:cxn modelId="{7ADC9763-4D74-4F60-94B5-36622F878660}" type="presParOf" srcId="{E22800E1-F108-4597-8565-C55FC013F963}" destId="{F988D9E4-C2B1-4D5A-AE79-8A13DC7EAF3B}" srcOrd="1" destOrd="0" presId="urn:microsoft.com/office/officeart/2005/8/layout/vList5"/>
    <dgm:cxn modelId="{94F35976-A8DA-4516-874C-A9C21D0FE28A}" type="presParOf" srcId="{9F5E99F5-9736-448A-8144-A76975F51CF5}" destId="{976E8C0E-9356-45E2-8434-1B74181F1F0B}" srcOrd="3" destOrd="0" presId="urn:microsoft.com/office/officeart/2005/8/layout/vList5"/>
    <dgm:cxn modelId="{5E5BBF00-746C-425F-B140-1E21B72C5A2F}" type="presParOf" srcId="{9F5E99F5-9736-448A-8144-A76975F51CF5}" destId="{B6222D9E-F2EA-4B96-8468-535EB15CA49B}" srcOrd="4" destOrd="0" presId="urn:microsoft.com/office/officeart/2005/8/layout/vList5"/>
    <dgm:cxn modelId="{185C8547-807F-444C-A982-5E313B0967D6}" type="presParOf" srcId="{B6222D9E-F2EA-4B96-8468-535EB15CA49B}" destId="{51D30B80-4B8F-4C31-A808-B4E50E2C4FBB}" srcOrd="0" destOrd="0" presId="urn:microsoft.com/office/officeart/2005/8/layout/vList5"/>
    <dgm:cxn modelId="{43DA5B56-014F-4EC5-8684-1D2BD21D6AA9}" type="presParOf" srcId="{B6222D9E-F2EA-4B96-8468-535EB15CA49B}" destId="{84084707-B435-48BD-B057-11002D5E8E0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6320D3B-E716-4D28-9A3B-8F6CC5DD58BF}" type="doc">
      <dgm:prSet loTypeId="urn:microsoft.com/office/officeart/2005/8/layout/chevron1" loCatId="process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fr-FR"/>
        </a:p>
      </dgm:t>
    </dgm:pt>
    <dgm:pt modelId="{D53B1A2C-8B0E-4845-91A5-6391872902DC}">
      <dgm:prSet phldrT="[Texte]" custT="1"/>
      <dgm:spPr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Apports du dispositif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F978FC8-EE55-4A2B-B715-8297034EE201}" type="parTrans" cxnId="{412F30C7-7E25-42F4-89EA-D2791818CB5E}">
      <dgm:prSet/>
      <dgm:spPr/>
      <dgm:t>
        <a:bodyPr/>
        <a:lstStyle/>
        <a:p>
          <a:endParaRPr lang="fr-FR" sz="1600"/>
        </a:p>
      </dgm:t>
    </dgm:pt>
    <dgm:pt modelId="{1054C422-1420-4F12-8931-5E49F3F9CBF7}" type="sibTrans" cxnId="{412F30C7-7E25-42F4-89EA-D2791818CB5E}">
      <dgm:prSet/>
      <dgm:spPr/>
      <dgm:t>
        <a:bodyPr/>
        <a:lstStyle/>
        <a:p>
          <a:endParaRPr lang="fr-FR" sz="1600"/>
        </a:p>
      </dgm:t>
    </dgm:pt>
    <dgm:pt modelId="{EF613717-9879-4D1F-9A11-28FF1BECB05B}">
      <dgm:prSet phldrT="[Texte]" custT="1"/>
      <dgm:spPr/>
      <dgm:t>
        <a:bodyPr/>
        <a:lstStyle/>
        <a:p>
          <a:r>
            <a:rPr lang="fr-FR" sz="1600" dirty="0"/>
            <a:t>Perspectives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FD4207E-FC1E-4798-9A8F-661AA8829E49}" type="parTrans" cxnId="{7890A26D-7E19-49E2-AAB1-DBD97FBA28E3}">
      <dgm:prSet/>
      <dgm:spPr/>
      <dgm:t>
        <a:bodyPr/>
        <a:lstStyle/>
        <a:p>
          <a:endParaRPr lang="fr-FR" sz="1600"/>
        </a:p>
      </dgm:t>
    </dgm:pt>
    <dgm:pt modelId="{5855A9E7-A467-442B-A993-48F2F94C91B3}" type="sibTrans" cxnId="{7890A26D-7E19-49E2-AAB1-DBD97FBA28E3}">
      <dgm:prSet/>
      <dgm:spPr/>
      <dgm:t>
        <a:bodyPr/>
        <a:lstStyle/>
        <a:p>
          <a:endParaRPr lang="fr-FR" sz="1600"/>
        </a:p>
      </dgm:t>
    </dgm:pt>
    <dgm:pt modelId="{0D48DF39-5D9F-4EC4-A50B-7897945CA7AF}">
      <dgm:prSet phldrT="[Texte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Scénario pédagogique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17383CF6-36E2-4DC4-B055-218D7C43C9CF}" type="parTrans" cxnId="{342EFF9F-9FC9-492E-B5DB-4C0EB3AFCCF8}">
      <dgm:prSet/>
      <dgm:spPr/>
      <dgm:t>
        <a:bodyPr/>
        <a:lstStyle/>
        <a:p>
          <a:endParaRPr lang="fr-FR"/>
        </a:p>
      </dgm:t>
    </dgm:pt>
    <dgm:pt modelId="{B8E296E9-F3E9-4CF0-8088-B61A6E47E486}" type="sibTrans" cxnId="{342EFF9F-9FC9-492E-B5DB-4C0EB3AFCCF8}">
      <dgm:prSet/>
      <dgm:spPr/>
      <dgm:t>
        <a:bodyPr/>
        <a:lstStyle/>
        <a:p>
          <a:endParaRPr lang="fr-FR"/>
        </a:p>
      </dgm:t>
    </dgm:pt>
    <dgm:pt modelId="{02F7355B-D020-4660-B22E-206E2DDB1D6A}">
      <dgm:prSet phldrT="[Texte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Contexte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1F5C4C6C-D26C-4F0E-9F35-407302C44FED}" type="sibTrans" cxnId="{677FD4D7-36C4-4351-903D-3F6F764CFA5A}">
      <dgm:prSet/>
      <dgm:spPr/>
      <dgm:t>
        <a:bodyPr/>
        <a:lstStyle/>
        <a:p>
          <a:endParaRPr lang="fr-FR" sz="1600"/>
        </a:p>
      </dgm:t>
    </dgm:pt>
    <dgm:pt modelId="{062A6B25-EFFE-4F55-9956-C1638CFE46DB}" type="parTrans" cxnId="{677FD4D7-36C4-4351-903D-3F6F764CFA5A}">
      <dgm:prSet/>
      <dgm:spPr/>
      <dgm:t>
        <a:bodyPr/>
        <a:lstStyle/>
        <a:p>
          <a:endParaRPr lang="fr-FR" sz="1600"/>
        </a:p>
      </dgm:t>
    </dgm:pt>
    <dgm:pt modelId="{3514F5D0-6196-4F2D-8628-AD287CBF8814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Mise en œuvre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74FB43BC-BDFB-493C-A1A3-F522D56B502E}" type="parTrans" cxnId="{0B03F516-E729-45FF-A3BF-6000CE6494FE}">
      <dgm:prSet/>
      <dgm:spPr/>
      <dgm:t>
        <a:bodyPr/>
        <a:lstStyle/>
        <a:p>
          <a:endParaRPr lang="fr-FR"/>
        </a:p>
      </dgm:t>
    </dgm:pt>
    <dgm:pt modelId="{32E8CF00-7EBB-45B6-A830-94B818DF9B58}" type="sibTrans" cxnId="{0B03F516-E729-45FF-A3BF-6000CE6494FE}">
      <dgm:prSet/>
      <dgm:spPr/>
      <dgm:t>
        <a:bodyPr/>
        <a:lstStyle/>
        <a:p>
          <a:endParaRPr lang="fr-FR"/>
        </a:p>
      </dgm:t>
    </dgm:pt>
    <dgm:pt modelId="{8744DAB2-6794-4B76-AC78-AAF25F55A830}" type="pres">
      <dgm:prSet presAssocID="{06320D3B-E716-4D28-9A3B-8F6CC5DD58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D24C836-FBD6-42F7-80AD-973C860273CB}" type="pres">
      <dgm:prSet presAssocID="{02F7355B-D020-4660-B22E-206E2DDB1D6A}" presName="parTxOnly" presStyleLbl="node1" presStyleIdx="0" presStyleCnt="5" custLinFactNeighborY="-3180">
        <dgm:presLayoutVars>
          <dgm:chMax val="0"/>
          <dgm:chPref val="0"/>
          <dgm:bulletEnabled val="1"/>
        </dgm:presLayoutVars>
      </dgm:prSet>
      <dgm:spPr>
        <a:xfrm>
          <a:off x="2416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2B278258-0711-4910-8EEF-AB83B05712FA}" type="pres">
      <dgm:prSet presAssocID="{1F5C4C6C-D26C-4F0E-9F35-407302C44FED}" presName="parTxOnlySpace" presStyleCnt="0"/>
      <dgm:spPr/>
    </dgm:pt>
    <dgm:pt modelId="{839F9C75-100C-4D86-8E23-02764F5FA5B7}" type="pres">
      <dgm:prSet presAssocID="{0D48DF39-5D9F-4EC4-A50B-7897945CA7AF}" presName="parTxOnly" presStyleLbl="node1" presStyleIdx="1" presStyleCnt="5">
        <dgm:presLayoutVars>
          <dgm:chMax val="0"/>
          <dgm:chPref val="0"/>
          <dgm:bulletEnabled val="1"/>
        </dgm:presLayoutVars>
      </dgm:prSet>
      <dgm:spPr>
        <a:xfrm>
          <a:off x="1937919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BA3DE36F-951D-4554-8616-CA1C369DE883}" type="pres">
      <dgm:prSet presAssocID="{B8E296E9-F3E9-4CF0-8088-B61A6E47E486}" presName="parTxOnlySpace" presStyleCnt="0"/>
      <dgm:spPr/>
    </dgm:pt>
    <dgm:pt modelId="{7BA9AB9A-05C3-4456-BE0A-1AF48E823829}" type="pres">
      <dgm:prSet presAssocID="{3514F5D0-6196-4F2D-8628-AD287CBF8814}" presName="parTxOnly" presStyleLbl="node1" presStyleIdx="2" presStyleCnt="5">
        <dgm:presLayoutVars>
          <dgm:chMax val="0"/>
          <dgm:chPref val="0"/>
          <dgm:bulletEnabled val="1"/>
        </dgm:presLayoutVars>
      </dgm:prSet>
      <dgm:spPr>
        <a:xfrm>
          <a:off x="3873422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E0734661-F1D2-45C8-9979-024CAE99F248}" type="pres">
      <dgm:prSet presAssocID="{32E8CF00-7EBB-45B6-A830-94B818DF9B58}" presName="parTxOnlySpace" presStyleCnt="0"/>
      <dgm:spPr/>
    </dgm:pt>
    <dgm:pt modelId="{8BF969A5-8B9F-46EC-9DBD-CF88AEEBB403}" type="pres">
      <dgm:prSet presAssocID="{D53B1A2C-8B0E-4845-91A5-6391872902DC}" presName="parTxOnly" presStyleLbl="node1" presStyleIdx="3" presStyleCnt="5">
        <dgm:presLayoutVars>
          <dgm:chMax val="0"/>
          <dgm:chPref val="0"/>
          <dgm:bulletEnabled val="1"/>
        </dgm:presLayoutVars>
      </dgm:prSet>
      <dgm:spPr>
        <a:xfrm>
          <a:off x="5808925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D5626852-0833-480F-8D4D-F4F549F75E7B}" type="pres">
      <dgm:prSet presAssocID="{1054C422-1420-4F12-8931-5E49F3F9CBF7}" presName="parTxOnlySpace" presStyleCnt="0"/>
      <dgm:spPr/>
    </dgm:pt>
    <dgm:pt modelId="{CC913E37-5589-43F1-8A7F-FBD7DAB3C495}" type="pres">
      <dgm:prSet presAssocID="{EF613717-9879-4D1F-9A11-28FF1BECB05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890A26D-7E19-49E2-AAB1-DBD97FBA28E3}" srcId="{06320D3B-E716-4D28-9A3B-8F6CC5DD58BF}" destId="{EF613717-9879-4D1F-9A11-28FF1BECB05B}" srcOrd="4" destOrd="0" parTransId="{8FD4207E-FC1E-4798-9A8F-661AA8829E49}" sibTransId="{5855A9E7-A467-442B-A993-48F2F94C91B3}"/>
    <dgm:cxn modelId="{FD8FC27D-4706-41F4-8EA3-697278B4BEBE}" type="presOf" srcId="{EF613717-9879-4D1F-9A11-28FF1BECB05B}" destId="{CC913E37-5589-43F1-8A7F-FBD7DAB3C495}" srcOrd="0" destOrd="0" presId="urn:microsoft.com/office/officeart/2005/8/layout/chevron1"/>
    <dgm:cxn modelId="{0B03F516-E729-45FF-A3BF-6000CE6494FE}" srcId="{06320D3B-E716-4D28-9A3B-8F6CC5DD58BF}" destId="{3514F5D0-6196-4F2D-8628-AD287CBF8814}" srcOrd="2" destOrd="0" parTransId="{74FB43BC-BDFB-493C-A1A3-F522D56B502E}" sibTransId="{32E8CF00-7EBB-45B6-A830-94B818DF9B58}"/>
    <dgm:cxn modelId="{342EFF9F-9FC9-492E-B5DB-4C0EB3AFCCF8}" srcId="{06320D3B-E716-4D28-9A3B-8F6CC5DD58BF}" destId="{0D48DF39-5D9F-4EC4-A50B-7897945CA7AF}" srcOrd="1" destOrd="0" parTransId="{17383CF6-36E2-4DC4-B055-218D7C43C9CF}" sibTransId="{B8E296E9-F3E9-4CF0-8088-B61A6E47E486}"/>
    <dgm:cxn modelId="{4D8ADBB4-8F5B-4CBF-B2B1-E906DC424382}" type="presOf" srcId="{D53B1A2C-8B0E-4845-91A5-6391872902DC}" destId="{8BF969A5-8B9F-46EC-9DBD-CF88AEEBB403}" srcOrd="0" destOrd="0" presId="urn:microsoft.com/office/officeart/2005/8/layout/chevron1"/>
    <dgm:cxn modelId="{469A3574-9A57-4BE8-A2C6-51A7D414922A}" type="presOf" srcId="{02F7355B-D020-4660-B22E-206E2DDB1D6A}" destId="{BD24C836-FBD6-42F7-80AD-973C860273CB}" srcOrd="0" destOrd="0" presId="urn:microsoft.com/office/officeart/2005/8/layout/chevron1"/>
    <dgm:cxn modelId="{412F30C7-7E25-42F4-89EA-D2791818CB5E}" srcId="{06320D3B-E716-4D28-9A3B-8F6CC5DD58BF}" destId="{D53B1A2C-8B0E-4845-91A5-6391872902DC}" srcOrd="3" destOrd="0" parTransId="{AF978FC8-EE55-4A2B-B715-8297034EE201}" sibTransId="{1054C422-1420-4F12-8931-5E49F3F9CBF7}"/>
    <dgm:cxn modelId="{677FD4D7-36C4-4351-903D-3F6F764CFA5A}" srcId="{06320D3B-E716-4D28-9A3B-8F6CC5DD58BF}" destId="{02F7355B-D020-4660-B22E-206E2DDB1D6A}" srcOrd="0" destOrd="0" parTransId="{062A6B25-EFFE-4F55-9956-C1638CFE46DB}" sibTransId="{1F5C4C6C-D26C-4F0E-9F35-407302C44FED}"/>
    <dgm:cxn modelId="{13B1AD2B-BC93-4AF2-9CF1-7CB162681E8D}" type="presOf" srcId="{0D48DF39-5D9F-4EC4-A50B-7897945CA7AF}" destId="{839F9C75-100C-4D86-8E23-02764F5FA5B7}" srcOrd="0" destOrd="0" presId="urn:microsoft.com/office/officeart/2005/8/layout/chevron1"/>
    <dgm:cxn modelId="{CC7B84C3-DA95-4878-85B4-F28F6D3ED204}" type="presOf" srcId="{06320D3B-E716-4D28-9A3B-8F6CC5DD58BF}" destId="{8744DAB2-6794-4B76-AC78-AAF25F55A830}" srcOrd="0" destOrd="0" presId="urn:microsoft.com/office/officeart/2005/8/layout/chevron1"/>
    <dgm:cxn modelId="{B07EE241-6D3E-4136-9AD7-4DF140431A07}" type="presOf" srcId="{3514F5D0-6196-4F2D-8628-AD287CBF8814}" destId="{7BA9AB9A-05C3-4456-BE0A-1AF48E823829}" srcOrd="0" destOrd="0" presId="urn:microsoft.com/office/officeart/2005/8/layout/chevron1"/>
    <dgm:cxn modelId="{9ADD711A-BCAD-468D-A61B-2AE28D6EF5E0}" type="presParOf" srcId="{8744DAB2-6794-4B76-AC78-AAF25F55A830}" destId="{BD24C836-FBD6-42F7-80AD-973C860273CB}" srcOrd="0" destOrd="0" presId="urn:microsoft.com/office/officeart/2005/8/layout/chevron1"/>
    <dgm:cxn modelId="{5F16E4D4-FA51-4BA6-9C0C-24CE5605CFF0}" type="presParOf" srcId="{8744DAB2-6794-4B76-AC78-AAF25F55A830}" destId="{2B278258-0711-4910-8EEF-AB83B05712FA}" srcOrd="1" destOrd="0" presId="urn:microsoft.com/office/officeart/2005/8/layout/chevron1"/>
    <dgm:cxn modelId="{D12A6E5A-7ABE-46D0-905B-E2CE9FA695DA}" type="presParOf" srcId="{8744DAB2-6794-4B76-AC78-AAF25F55A830}" destId="{839F9C75-100C-4D86-8E23-02764F5FA5B7}" srcOrd="2" destOrd="0" presId="urn:microsoft.com/office/officeart/2005/8/layout/chevron1"/>
    <dgm:cxn modelId="{1714CAE8-D736-4838-8FE7-7804F7F1F1BB}" type="presParOf" srcId="{8744DAB2-6794-4B76-AC78-AAF25F55A830}" destId="{BA3DE36F-951D-4554-8616-CA1C369DE883}" srcOrd="3" destOrd="0" presId="urn:microsoft.com/office/officeart/2005/8/layout/chevron1"/>
    <dgm:cxn modelId="{668BDAA9-DE41-4B03-ACC4-3FA9ABE651B2}" type="presParOf" srcId="{8744DAB2-6794-4B76-AC78-AAF25F55A830}" destId="{7BA9AB9A-05C3-4456-BE0A-1AF48E823829}" srcOrd="4" destOrd="0" presId="urn:microsoft.com/office/officeart/2005/8/layout/chevron1"/>
    <dgm:cxn modelId="{AE12859D-6789-45C2-9079-82404602E9CA}" type="presParOf" srcId="{8744DAB2-6794-4B76-AC78-AAF25F55A830}" destId="{E0734661-F1D2-45C8-9979-024CAE99F248}" srcOrd="5" destOrd="0" presId="urn:microsoft.com/office/officeart/2005/8/layout/chevron1"/>
    <dgm:cxn modelId="{0801CF7F-E9EA-480F-9777-373EC5A5CFE5}" type="presParOf" srcId="{8744DAB2-6794-4B76-AC78-AAF25F55A830}" destId="{8BF969A5-8B9F-46EC-9DBD-CF88AEEBB403}" srcOrd="6" destOrd="0" presId="urn:microsoft.com/office/officeart/2005/8/layout/chevron1"/>
    <dgm:cxn modelId="{E19322DC-DE24-43C5-999D-D09DF6C343F5}" type="presParOf" srcId="{8744DAB2-6794-4B76-AC78-AAF25F55A830}" destId="{D5626852-0833-480F-8D4D-F4F549F75E7B}" srcOrd="7" destOrd="0" presId="urn:microsoft.com/office/officeart/2005/8/layout/chevron1"/>
    <dgm:cxn modelId="{502E948E-FF94-44BC-880C-32B4BE0B31F7}" type="presParOf" srcId="{8744DAB2-6794-4B76-AC78-AAF25F55A830}" destId="{CC913E37-5589-43F1-8A7F-FBD7DAB3C495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6320D3B-E716-4D28-9A3B-8F6CC5DD58BF}" type="doc">
      <dgm:prSet loTypeId="urn:microsoft.com/office/officeart/2005/8/layout/chevron1" loCatId="process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fr-FR"/>
        </a:p>
      </dgm:t>
    </dgm:pt>
    <dgm:pt modelId="{D53B1A2C-8B0E-4845-91A5-6391872902DC}">
      <dgm:prSet phldrT="[Texte]" custT="1"/>
      <dgm:spPr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Apports du dispositif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F978FC8-EE55-4A2B-B715-8297034EE201}" type="parTrans" cxnId="{412F30C7-7E25-42F4-89EA-D2791818CB5E}">
      <dgm:prSet/>
      <dgm:spPr/>
      <dgm:t>
        <a:bodyPr/>
        <a:lstStyle/>
        <a:p>
          <a:endParaRPr lang="fr-FR" sz="1600"/>
        </a:p>
      </dgm:t>
    </dgm:pt>
    <dgm:pt modelId="{1054C422-1420-4F12-8931-5E49F3F9CBF7}" type="sibTrans" cxnId="{412F30C7-7E25-42F4-89EA-D2791818CB5E}">
      <dgm:prSet/>
      <dgm:spPr/>
      <dgm:t>
        <a:bodyPr/>
        <a:lstStyle/>
        <a:p>
          <a:endParaRPr lang="fr-FR" sz="1600"/>
        </a:p>
      </dgm:t>
    </dgm:pt>
    <dgm:pt modelId="{EF613717-9879-4D1F-9A11-28FF1BECB05B}">
      <dgm:prSet phldrT="[Texte]" custT="1"/>
      <dgm:spPr/>
      <dgm:t>
        <a:bodyPr/>
        <a:lstStyle/>
        <a:p>
          <a:r>
            <a:rPr lang="fr-FR" sz="1600" dirty="0"/>
            <a:t>Perspectives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FD4207E-FC1E-4798-9A8F-661AA8829E49}" type="parTrans" cxnId="{7890A26D-7E19-49E2-AAB1-DBD97FBA28E3}">
      <dgm:prSet/>
      <dgm:spPr/>
      <dgm:t>
        <a:bodyPr/>
        <a:lstStyle/>
        <a:p>
          <a:endParaRPr lang="fr-FR" sz="1600"/>
        </a:p>
      </dgm:t>
    </dgm:pt>
    <dgm:pt modelId="{5855A9E7-A467-442B-A993-48F2F94C91B3}" type="sibTrans" cxnId="{7890A26D-7E19-49E2-AAB1-DBD97FBA28E3}">
      <dgm:prSet/>
      <dgm:spPr/>
      <dgm:t>
        <a:bodyPr/>
        <a:lstStyle/>
        <a:p>
          <a:endParaRPr lang="fr-FR" sz="1600"/>
        </a:p>
      </dgm:t>
    </dgm:pt>
    <dgm:pt modelId="{0D48DF39-5D9F-4EC4-A50B-7897945CA7AF}">
      <dgm:prSet phldrT="[Texte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Scénario pédagogique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17383CF6-36E2-4DC4-B055-218D7C43C9CF}" type="parTrans" cxnId="{342EFF9F-9FC9-492E-B5DB-4C0EB3AFCCF8}">
      <dgm:prSet/>
      <dgm:spPr/>
      <dgm:t>
        <a:bodyPr/>
        <a:lstStyle/>
        <a:p>
          <a:endParaRPr lang="fr-FR"/>
        </a:p>
      </dgm:t>
    </dgm:pt>
    <dgm:pt modelId="{B8E296E9-F3E9-4CF0-8088-B61A6E47E486}" type="sibTrans" cxnId="{342EFF9F-9FC9-492E-B5DB-4C0EB3AFCCF8}">
      <dgm:prSet/>
      <dgm:spPr/>
      <dgm:t>
        <a:bodyPr/>
        <a:lstStyle/>
        <a:p>
          <a:endParaRPr lang="fr-FR"/>
        </a:p>
      </dgm:t>
    </dgm:pt>
    <dgm:pt modelId="{02F7355B-D020-4660-B22E-206E2DDB1D6A}">
      <dgm:prSet phldrT="[Texte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Contexte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1F5C4C6C-D26C-4F0E-9F35-407302C44FED}" type="sibTrans" cxnId="{677FD4D7-36C4-4351-903D-3F6F764CFA5A}">
      <dgm:prSet/>
      <dgm:spPr/>
      <dgm:t>
        <a:bodyPr/>
        <a:lstStyle/>
        <a:p>
          <a:endParaRPr lang="fr-FR" sz="1600"/>
        </a:p>
      </dgm:t>
    </dgm:pt>
    <dgm:pt modelId="{062A6B25-EFFE-4F55-9956-C1638CFE46DB}" type="parTrans" cxnId="{677FD4D7-36C4-4351-903D-3F6F764CFA5A}">
      <dgm:prSet/>
      <dgm:spPr/>
      <dgm:t>
        <a:bodyPr/>
        <a:lstStyle/>
        <a:p>
          <a:endParaRPr lang="fr-FR" sz="1600"/>
        </a:p>
      </dgm:t>
    </dgm:pt>
    <dgm:pt modelId="{3514F5D0-6196-4F2D-8628-AD287CBF8814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Mise en œuvre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74FB43BC-BDFB-493C-A1A3-F522D56B502E}" type="parTrans" cxnId="{0B03F516-E729-45FF-A3BF-6000CE6494FE}">
      <dgm:prSet/>
      <dgm:spPr/>
      <dgm:t>
        <a:bodyPr/>
        <a:lstStyle/>
        <a:p>
          <a:endParaRPr lang="fr-FR"/>
        </a:p>
      </dgm:t>
    </dgm:pt>
    <dgm:pt modelId="{32E8CF00-7EBB-45B6-A830-94B818DF9B58}" type="sibTrans" cxnId="{0B03F516-E729-45FF-A3BF-6000CE6494FE}">
      <dgm:prSet/>
      <dgm:spPr/>
      <dgm:t>
        <a:bodyPr/>
        <a:lstStyle/>
        <a:p>
          <a:endParaRPr lang="fr-FR"/>
        </a:p>
      </dgm:t>
    </dgm:pt>
    <dgm:pt modelId="{8744DAB2-6794-4B76-AC78-AAF25F55A830}" type="pres">
      <dgm:prSet presAssocID="{06320D3B-E716-4D28-9A3B-8F6CC5DD58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D24C836-FBD6-42F7-80AD-973C860273CB}" type="pres">
      <dgm:prSet presAssocID="{02F7355B-D020-4660-B22E-206E2DDB1D6A}" presName="parTxOnly" presStyleLbl="node1" presStyleIdx="0" presStyleCnt="5" custLinFactNeighborY="-3180">
        <dgm:presLayoutVars>
          <dgm:chMax val="0"/>
          <dgm:chPref val="0"/>
          <dgm:bulletEnabled val="1"/>
        </dgm:presLayoutVars>
      </dgm:prSet>
      <dgm:spPr>
        <a:xfrm>
          <a:off x="2416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2B278258-0711-4910-8EEF-AB83B05712FA}" type="pres">
      <dgm:prSet presAssocID="{1F5C4C6C-D26C-4F0E-9F35-407302C44FED}" presName="parTxOnlySpace" presStyleCnt="0"/>
      <dgm:spPr/>
    </dgm:pt>
    <dgm:pt modelId="{839F9C75-100C-4D86-8E23-02764F5FA5B7}" type="pres">
      <dgm:prSet presAssocID="{0D48DF39-5D9F-4EC4-A50B-7897945CA7AF}" presName="parTxOnly" presStyleLbl="node1" presStyleIdx="1" presStyleCnt="5">
        <dgm:presLayoutVars>
          <dgm:chMax val="0"/>
          <dgm:chPref val="0"/>
          <dgm:bulletEnabled val="1"/>
        </dgm:presLayoutVars>
      </dgm:prSet>
      <dgm:spPr>
        <a:xfrm>
          <a:off x="1937919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BA3DE36F-951D-4554-8616-CA1C369DE883}" type="pres">
      <dgm:prSet presAssocID="{B8E296E9-F3E9-4CF0-8088-B61A6E47E486}" presName="parTxOnlySpace" presStyleCnt="0"/>
      <dgm:spPr/>
    </dgm:pt>
    <dgm:pt modelId="{7BA9AB9A-05C3-4456-BE0A-1AF48E823829}" type="pres">
      <dgm:prSet presAssocID="{3514F5D0-6196-4F2D-8628-AD287CBF8814}" presName="parTxOnly" presStyleLbl="node1" presStyleIdx="2" presStyleCnt="5">
        <dgm:presLayoutVars>
          <dgm:chMax val="0"/>
          <dgm:chPref val="0"/>
          <dgm:bulletEnabled val="1"/>
        </dgm:presLayoutVars>
      </dgm:prSet>
      <dgm:spPr>
        <a:xfrm>
          <a:off x="3873422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E0734661-F1D2-45C8-9979-024CAE99F248}" type="pres">
      <dgm:prSet presAssocID="{32E8CF00-7EBB-45B6-A830-94B818DF9B58}" presName="parTxOnlySpace" presStyleCnt="0"/>
      <dgm:spPr/>
    </dgm:pt>
    <dgm:pt modelId="{8BF969A5-8B9F-46EC-9DBD-CF88AEEBB403}" type="pres">
      <dgm:prSet presAssocID="{D53B1A2C-8B0E-4845-91A5-6391872902DC}" presName="parTxOnly" presStyleLbl="node1" presStyleIdx="3" presStyleCnt="5">
        <dgm:presLayoutVars>
          <dgm:chMax val="0"/>
          <dgm:chPref val="0"/>
          <dgm:bulletEnabled val="1"/>
        </dgm:presLayoutVars>
      </dgm:prSet>
      <dgm:spPr>
        <a:xfrm>
          <a:off x="5808925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D5626852-0833-480F-8D4D-F4F549F75E7B}" type="pres">
      <dgm:prSet presAssocID="{1054C422-1420-4F12-8931-5E49F3F9CBF7}" presName="parTxOnlySpace" presStyleCnt="0"/>
      <dgm:spPr/>
    </dgm:pt>
    <dgm:pt modelId="{CC913E37-5589-43F1-8A7F-FBD7DAB3C495}" type="pres">
      <dgm:prSet presAssocID="{EF613717-9879-4D1F-9A11-28FF1BECB05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890A26D-7E19-49E2-AAB1-DBD97FBA28E3}" srcId="{06320D3B-E716-4D28-9A3B-8F6CC5DD58BF}" destId="{EF613717-9879-4D1F-9A11-28FF1BECB05B}" srcOrd="4" destOrd="0" parTransId="{8FD4207E-FC1E-4798-9A8F-661AA8829E49}" sibTransId="{5855A9E7-A467-442B-A993-48F2F94C91B3}"/>
    <dgm:cxn modelId="{FD8FC27D-4706-41F4-8EA3-697278B4BEBE}" type="presOf" srcId="{EF613717-9879-4D1F-9A11-28FF1BECB05B}" destId="{CC913E37-5589-43F1-8A7F-FBD7DAB3C495}" srcOrd="0" destOrd="0" presId="urn:microsoft.com/office/officeart/2005/8/layout/chevron1"/>
    <dgm:cxn modelId="{0B03F516-E729-45FF-A3BF-6000CE6494FE}" srcId="{06320D3B-E716-4D28-9A3B-8F6CC5DD58BF}" destId="{3514F5D0-6196-4F2D-8628-AD287CBF8814}" srcOrd="2" destOrd="0" parTransId="{74FB43BC-BDFB-493C-A1A3-F522D56B502E}" sibTransId="{32E8CF00-7EBB-45B6-A830-94B818DF9B58}"/>
    <dgm:cxn modelId="{342EFF9F-9FC9-492E-B5DB-4C0EB3AFCCF8}" srcId="{06320D3B-E716-4D28-9A3B-8F6CC5DD58BF}" destId="{0D48DF39-5D9F-4EC4-A50B-7897945CA7AF}" srcOrd="1" destOrd="0" parTransId="{17383CF6-36E2-4DC4-B055-218D7C43C9CF}" sibTransId="{B8E296E9-F3E9-4CF0-8088-B61A6E47E486}"/>
    <dgm:cxn modelId="{4D8ADBB4-8F5B-4CBF-B2B1-E906DC424382}" type="presOf" srcId="{D53B1A2C-8B0E-4845-91A5-6391872902DC}" destId="{8BF969A5-8B9F-46EC-9DBD-CF88AEEBB403}" srcOrd="0" destOrd="0" presId="urn:microsoft.com/office/officeart/2005/8/layout/chevron1"/>
    <dgm:cxn modelId="{469A3574-9A57-4BE8-A2C6-51A7D414922A}" type="presOf" srcId="{02F7355B-D020-4660-B22E-206E2DDB1D6A}" destId="{BD24C836-FBD6-42F7-80AD-973C860273CB}" srcOrd="0" destOrd="0" presId="urn:microsoft.com/office/officeart/2005/8/layout/chevron1"/>
    <dgm:cxn modelId="{412F30C7-7E25-42F4-89EA-D2791818CB5E}" srcId="{06320D3B-E716-4D28-9A3B-8F6CC5DD58BF}" destId="{D53B1A2C-8B0E-4845-91A5-6391872902DC}" srcOrd="3" destOrd="0" parTransId="{AF978FC8-EE55-4A2B-B715-8297034EE201}" sibTransId="{1054C422-1420-4F12-8931-5E49F3F9CBF7}"/>
    <dgm:cxn modelId="{677FD4D7-36C4-4351-903D-3F6F764CFA5A}" srcId="{06320D3B-E716-4D28-9A3B-8F6CC5DD58BF}" destId="{02F7355B-D020-4660-B22E-206E2DDB1D6A}" srcOrd="0" destOrd="0" parTransId="{062A6B25-EFFE-4F55-9956-C1638CFE46DB}" sibTransId="{1F5C4C6C-D26C-4F0E-9F35-407302C44FED}"/>
    <dgm:cxn modelId="{13B1AD2B-BC93-4AF2-9CF1-7CB162681E8D}" type="presOf" srcId="{0D48DF39-5D9F-4EC4-A50B-7897945CA7AF}" destId="{839F9C75-100C-4D86-8E23-02764F5FA5B7}" srcOrd="0" destOrd="0" presId="urn:microsoft.com/office/officeart/2005/8/layout/chevron1"/>
    <dgm:cxn modelId="{CC7B84C3-DA95-4878-85B4-F28F6D3ED204}" type="presOf" srcId="{06320D3B-E716-4D28-9A3B-8F6CC5DD58BF}" destId="{8744DAB2-6794-4B76-AC78-AAF25F55A830}" srcOrd="0" destOrd="0" presId="urn:microsoft.com/office/officeart/2005/8/layout/chevron1"/>
    <dgm:cxn modelId="{B07EE241-6D3E-4136-9AD7-4DF140431A07}" type="presOf" srcId="{3514F5D0-6196-4F2D-8628-AD287CBF8814}" destId="{7BA9AB9A-05C3-4456-BE0A-1AF48E823829}" srcOrd="0" destOrd="0" presId="urn:microsoft.com/office/officeart/2005/8/layout/chevron1"/>
    <dgm:cxn modelId="{9ADD711A-BCAD-468D-A61B-2AE28D6EF5E0}" type="presParOf" srcId="{8744DAB2-6794-4B76-AC78-AAF25F55A830}" destId="{BD24C836-FBD6-42F7-80AD-973C860273CB}" srcOrd="0" destOrd="0" presId="urn:microsoft.com/office/officeart/2005/8/layout/chevron1"/>
    <dgm:cxn modelId="{5F16E4D4-FA51-4BA6-9C0C-24CE5605CFF0}" type="presParOf" srcId="{8744DAB2-6794-4B76-AC78-AAF25F55A830}" destId="{2B278258-0711-4910-8EEF-AB83B05712FA}" srcOrd="1" destOrd="0" presId="urn:microsoft.com/office/officeart/2005/8/layout/chevron1"/>
    <dgm:cxn modelId="{D12A6E5A-7ABE-46D0-905B-E2CE9FA695DA}" type="presParOf" srcId="{8744DAB2-6794-4B76-AC78-AAF25F55A830}" destId="{839F9C75-100C-4D86-8E23-02764F5FA5B7}" srcOrd="2" destOrd="0" presId="urn:microsoft.com/office/officeart/2005/8/layout/chevron1"/>
    <dgm:cxn modelId="{1714CAE8-D736-4838-8FE7-7804F7F1F1BB}" type="presParOf" srcId="{8744DAB2-6794-4B76-AC78-AAF25F55A830}" destId="{BA3DE36F-951D-4554-8616-CA1C369DE883}" srcOrd="3" destOrd="0" presId="urn:microsoft.com/office/officeart/2005/8/layout/chevron1"/>
    <dgm:cxn modelId="{668BDAA9-DE41-4B03-ACC4-3FA9ABE651B2}" type="presParOf" srcId="{8744DAB2-6794-4B76-AC78-AAF25F55A830}" destId="{7BA9AB9A-05C3-4456-BE0A-1AF48E823829}" srcOrd="4" destOrd="0" presId="urn:microsoft.com/office/officeart/2005/8/layout/chevron1"/>
    <dgm:cxn modelId="{AE12859D-6789-45C2-9079-82404602E9CA}" type="presParOf" srcId="{8744DAB2-6794-4B76-AC78-AAF25F55A830}" destId="{E0734661-F1D2-45C8-9979-024CAE99F248}" srcOrd="5" destOrd="0" presId="urn:microsoft.com/office/officeart/2005/8/layout/chevron1"/>
    <dgm:cxn modelId="{0801CF7F-E9EA-480F-9777-373EC5A5CFE5}" type="presParOf" srcId="{8744DAB2-6794-4B76-AC78-AAF25F55A830}" destId="{8BF969A5-8B9F-46EC-9DBD-CF88AEEBB403}" srcOrd="6" destOrd="0" presId="urn:microsoft.com/office/officeart/2005/8/layout/chevron1"/>
    <dgm:cxn modelId="{E19322DC-DE24-43C5-999D-D09DF6C343F5}" type="presParOf" srcId="{8744DAB2-6794-4B76-AC78-AAF25F55A830}" destId="{D5626852-0833-480F-8D4D-F4F549F75E7B}" srcOrd="7" destOrd="0" presId="urn:microsoft.com/office/officeart/2005/8/layout/chevron1"/>
    <dgm:cxn modelId="{502E948E-FF94-44BC-880C-32B4BE0B31F7}" type="presParOf" srcId="{8744DAB2-6794-4B76-AC78-AAF25F55A830}" destId="{CC913E37-5589-43F1-8A7F-FBD7DAB3C495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6320D3B-E716-4D28-9A3B-8F6CC5DD58BF}" type="doc">
      <dgm:prSet loTypeId="urn:microsoft.com/office/officeart/2005/8/layout/chevron1" loCatId="process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fr-FR"/>
        </a:p>
      </dgm:t>
    </dgm:pt>
    <dgm:pt modelId="{D53B1A2C-8B0E-4845-91A5-6391872902DC}">
      <dgm:prSet phldrT="[Texte]" custT="1"/>
      <dgm:spPr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Apports du dispositif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F978FC8-EE55-4A2B-B715-8297034EE201}" type="parTrans" cxnId="{412F30C7-7E25-42F4-89EA-D2791818CB5E}">
      <dgm:prSet/>
      <dgm:spPr/>
      <dgm:t>
        <a:bodyPr/>
        <a:lstStyle/>
        <a:p>
          <a:endParaRPr lang="fr-FR" sz="1600"/>
        </a:p>
      </dgm:t>
    </dgm:pt>
    <dgm:pt modelId="{1054C422-1420-4F12-8931-5E49F3F9CBF7}" type="sibTrans" cxnId="{412F30C7-7E25-42F4-89EA-D2791818CB5E}">
      <dgm:prSet/>
      <dgm:spPr/>
      <dgm:t>
        <a:bodyPr/>
        <a:lstStyle/>
        <a:p>
          <a:endParaRPr lang="fr-FR" sz="1600"/>
        </a:p>
      </dgm:t>
    </dgm:pt>
    <dgm:pt modelId="{EF613717-9879-4D1F-9A11-28FF1BECB05B}">
      <dgm:prSet phldrT="[Texte]" custT="1"/>
      <dgm:spPr/>
      <dgm:t>
        <a:bodyPr/>
        <a:lstStyle/>
        <a:p>
          <a:r>
            <a:rPr lang="fr-FR" sz="1600" dirty="0"/>
            <a:t>Perspectives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FD4207E-FC1E-4798-9A8F-661AA8829E49}" type="parTrans" cxnId="{7890A26D-7E19-49E2-AAB1-DBD97FBA28E3}">
      <dgm:prSet/>
      <dgm:spPr/>
      <dgm:t>
        <a:bodyPr/>
        <a:lstStyle/>
        <a:p>
          <a:endParaRPr lang="fr-FR" sz="1600"/>
        </a:p>
      </dgm:t>
    </dgm:pt>
    <dgm:pt modelId="{5855A9E7-A467-442B-A993-48F2F94C91B3}" type="sibTrans" cxnId="{7890A26D-7E19-49E2-AAB1-DBD97FBA28E3}">
      <dgm:prSet/>
      <dgm:spPr/>
      <dgm:t>
        <a:bodyPr/>
        <a:lstStyle/>
        <a:p>
          <a:endParaRPr lang="fr-FR" sz="1600"/>
        </a:p>
      </dgm:t>
    </dgm:pt>
    <dgm:pt modelId="{0D48DF39-5D9F-4EC4-A50B-7897945CA7AF}">
      <dgm:prSet phldrT="[Texte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Scénario pédagogique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17383CF6-36E2-4DC4-B055-218D7C43C9CF}" type="parTrans" cxnId="{342EFF9F-9FC9-492E-B5DB-4C0EB3AFCCF8}">
      <dgm:prSet/>
      <dgm:spPr/>
      <dgm:t>
        <a:bodyPr/>
        <a:lstStyle/>
        <a:p>
          <a:endParaRPr lang="fr-FR"/>
        </a:p>
      </dgm:t>
    </dgm:pt>
    <dgm:pt modelId="{B8E296E9-F3E9-4CF0-8088-B61A6E47E486}" type="sibTrans" cxnId="{342EFF9F-9FC9-492E-B5DB-4C0EB3AFCCF8}">
      <dgm:prSet/>
      <dgm:spPr/>
      <dgm:t>
        <a:bodyPr/>
        <a:lstStyle/>
        <a:p>
          <a:endParaRPr lang="fr-FR"/>
        </a:p>
      </dgm:t>
    </dgm:pt>
    <dgm:pt modelId="{02F7355B-D020-4660-B22E-206E2DDB1D6A}">
      <dgm:prSet phldrT="[Texte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Contexte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1F5C4C6C-D26C-4F0E-9F35-407302C44FED}" type="sibTrans" cxnId="{677FD4D7-36C4-4351-903D-3F6F764CFA5A}">
      <dgm:prSet/>
      <dgm:spPr/>
      <dgm:t>
        <a:bodyPr/>
        <a:lstStyle/>
        <a:p>
          <a:endParaRPr lang="fr-FR" sz="1600"/>
        </a:p>
      </dgm:t>
    </dgm:pt>
    <dgm:pt modelId="{062A6B25-EFFE-4F55-9956-C1638CFE46DB}" type="parTrans" cxnId="{677FD4D7-36C4-4351-903D-3F6F764CFA5A}">
      <dgm:prSet/>
      <dgm:spPr/>
      <dgm:t>
        <a:bodyPr/>
        <a:lstStyle/>
        <a:p>
          <a:endParaRPr lang="fr-FR" sz="1600"/>
        </a:p>
      </dgm:t>
    </dgm:pt>
    <dgm:pt modelId="{3514F5D0-6196-4F2D-8628-AD287CBF8814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Mise en œuvre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74FB43BC-BDFB-493C-A1A3-F522D56B502E}" type="parTrans" cxnId="{0B03F516-E729-45FF-A3BF-6000CE6494FE}">
      <dgm:prSet/>
      <dgm:spPr/>
      <dgm:t>
        <a:bodyPr/>
        <a:lstStyle/>
        <a:p>
          <a:endParaRPr lang="fr-FR"/>
        </a:p>
      </dgm:t>
    </dgm:pt>
    <dgm:pt modelId="{32E8CF00-7EBB-45B6-A830-94B818DF9B58}" type="sibTrans" cxnId="{0B03F516-E729-45FF-A3BF-6000CE6494FE}">
      <dgm:prSet/>
      <dgm:spPr/>
      <dgm:t>
        <a:bodyPr/>
        <a:lstStyle/>
        <a:p>
          <a:endParaRPr lang="fr-FR"/>
        </a:p>
      </dgm:t>
    </dgm:pt>
    <dgm:pt modelId="{8744DAB2-6794-4B76-AC78-AAF25F55A830}" type="pres">
      <dgm:prSet presAssocID="{06320D3B-E716-4D28-9A3B-8F6CC5DD58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D24C836-FBD6-42F7-80AD-973C860273CB}" type="pres">
      <dgm:prSet presAssocID="{02F7355B-D020-4660-B22E-206E2DDB1D6A}" presName="parTxOnly" presStyleLbl="node1" presStyleIdx="0" presStyleCnt="5" custLinFactNeighborY="-3180">
        <dgm:presLayoutVars>
          <dgm:chMax val="0"/>
          <dgm:chPref val="0"/>
          <dgm:bulletEnabled val="1"/>
        </dgm:presLayoutVars>
      </dgm:prSet>
      <dgm:spPr>
        <a:xfrm>
          <a:off x="2416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2B278258-0711-4910-8EEF-AB83B05712FA}" type="pres">
      <dgm:prSet presAssocID="{1F5C4C6C-D26C-4F0E-9F35-407302C44FED}" presName="parTxOnlySpace" presStyleCnt="0"/>
      <dgm:spPr/>
    </dgm:pt>
    <dgm:pt modelId="{839F9C75-100C-4D86-8E23-02764F5FA5B7}" type="pres">
      <dgm:prSet presAssocID="{0D48DF39-5D9F-4EC4-A50B-7897945CA7AF}" presName="parTxOnly" presStyleLbl="node1" presStyleIdx="1" presStyleCnt="5">
        <dgm:presLayoutVars>
          <dgm:chMax val="0"/>
          <dgm:chPref val="0"/>
          <dgm:bulletEnabled val="1"/>
        </dgm:presLayoutVars>
      </dgm:prSet>
      <dgm:spPr>
        <a:xfrm>
          <a:off x="1937919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BA3DE36F-951D-4554-8616-CA1C369DE883}" type="pres">
      <dgm:prSet presAssocID="{B8E296E9-F3E9-4CF0-8088-B61A6E47E486}" presName="parTxOnlySpace" presStyleCnt="0"/>
      <dgm:spPr/>
    </dgm:pt>
    <dgm:pt modelId="{7BA9AB9A-05C3-4456-BE0A-1AF48E823829}" type="pres">
      <dgm:prSet presAssocID="{3514F5D0-6196-4F2D-8628-AD287CBF8814}" presName="parTxOnly" presStyleLbl="node1" presStyleIdx="2" presStyleCnt="5">
        <dgm:presLayoutVars>
          <dgm:chMax val="0"/>
          <dgm:chPref val="0"/>
          <dgm:bulletEnabled val="1"/>
        </dgm:presLayoutVars>
      </dgm:prSet>
      <dgm:spPr>
        <a:xfrm>
          <a:off x="3873422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E0734661-F1D2-45C8-9979-024CAE99F248}" type="pres">
      <dgm:prSet presAssocID="{32E8CF00-7EBB-45B6-A830-94B818DF9B58}" presName="parTxOnlySpace" presStyleCnt="0"/>
      <dgm:spPr/>
    </dgm:pt>
    <dgm:pt modelId="{8BF969A5-8B9F-46EC-9DBD-CF88AEEBB403}" type="pres">
      <dgm:prSet presAssocID="{D53B1A2C-8B0E-4845-91A5-6391872902DC}" presName="parTxOnly" presStyleLbl="node1" presStyleIdx="3" presStyleCnt="5">
        <dgm:presLayoutVars>
          <dgm:chMax val="0"/>
          <dgm:chPref val="0"/>
          <dgm:bulletEnabled val="1"/>
        </dgm:presLayoutVars>
      </dgm:prSet>
      <dgm:spPr>
        <a:xfrm>
          <a:off x="5808925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D5626852-0833-480F-8D4D-F4F549F75E7B}" type="pres">
      <dgm:prSet presAssocID="{1054C422-1420-4F12-8931-5E49F3F9CBF7}" presName="parTxOnlySpace" presStyleCnt="0"/>
      <dgm:spPr/>
    </dgm:pt>
    <dgm:pt modelId="{CC913E37-5589-43F1-8A7F-FBD7DAB3C495}" type="pres">
      <dgm:prSet presAssocID="{EF613717-9879-4D1F-9A11-28FF1BECB05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890A26D-7E19-49E2-AAB1-DBD97FBA28E3}" srcId="{06320D3B-E716-4D28-9A3B-8F6CC5DD58BF}" destId="{EF613717-9879-4D1F-9A11-28FF1BECB05B}" srcOrd="4" destOrd="0" parTransId="{8FD4207E-FC1E-4798-9A8F-661AA8829E49}" sibTransId="{5855A9E7-A467-442B-A993-48F2F94C91B3}"/>
    <dgm:cxn modelId="{FD8FC27D-4706-41F4-8EA3-697278B4BEBE}" type="presOf" srcId="{EF613717-9879-4D1F-9A11-28FF1BECB05B}" destId="{CC913E37-5589-43F1-8A7F-FBD7DAB3C495}" srcOrd="0" destOrd="0" presId="urn:microsoft.com/office/officeart/2005/8/layout/chevron1"/>
    <dgm:cxn modelId="{0B03F516-E729-45FF-A3BF-6000CE6494FE}" srcId="{06320D3B-E716-4D28-9A3B-8F6CC5DD58BF}" destId="{3514F5D0-6196-4F2D-8628-AD287CBF8814}" srcOrd="2" destOrd="0" parTransId="{74FB43BC-BDFB-493C-A1A3-F522D56B502E}" sibTransId="{32E8CF00-7EBB-45B6-A830-94B818DF9B58}"/>
    <dgm:cxn modelId="{342EFF9F-9FC9-492E-B5DB-4C0EB3AFCCF8}" srcId="{06320D3B-E716-4D28-9A3B-8F6CC5DD58BF}" destId="{0D48DF39-5D9F-4EC4-A50B-7897945CA7AF}" srcOrd="1" destOrd="0" parTransId="{17383CF6-36E2-4DC4-B055-218D7C43C9CF}" sibTransId="{B8E296E9-F3E9-4CF0-8088-B61A6E47E486}"/>
    <dgm:cxn modelId="{4D8ADBB4-8F5B-4CBF-B2B1-E906DC424382}" type="presOf" srcId="{D53B1A2C-8B0E-4845-91A5-6391872902DC}" destId="{8BF969A5-8B9F-46EC-9DBD-CF88AEEBB403}" srcOrd="0" destOrd="0" presId="urn:microsoft.com/office/officeart/2005/8/layout/chevron1"/>
    <dgm:cxn modelId="{469A3574-9A57-4BE8-A2C6-51A7D414922A}" type="presOf" srcId="{02F7355B-D020-4660-B22E-206E2DDB1D6A}" destId="{BD24C836-FBD6-42F7-80AD-973C860273CB}" srcOrd="0" destOrd="0" presId="urn:microsoft.com/office/officeart/2005/8/layout/chevron1"/>
    <dgm:cxn modelId="{412F30C7-7E25-42F4-89EA-D2791818CB5E}" srcId="{06320D3B-E716-4D28-9A3B-8F6CC5DD58BF}" destId="{D53B1A2C-8B0E-4845-91A5-6391872902DC}" srcOrd="3" destOrd="0" parTransId="{AF978FC8-EE55-4A2B-B715-8297034EE201}" sibTransId="{1054C422-1420-4F12-8931-5E49F3F9CBF7}"/>
    <dgm:cxn modelId="{677FD4D7-36C4-4351-903D-3F6F764CFA5A}" srcId="{06320D3B-E716-4D28-9A3B-8F6CC5DD58BF}" destId="{02F7355B-D020-4660-B22E-206E2DDB1D6A}" srcOrd="0" destOrd="0" parTransId="{062A6B25-EFFE-4F55-9956-C1638CFE46DB}" sibTransId="{1F5C4C6C-D26C-4F0E-9F35-407302C44FED}"/>
    <dgm:cxn modelId="{13B1AD2B-BC93-4AF2-9CF1-7CB162681E8D}" type="presOf" srcId="{0D48DF39-5D9F-4EC4-A50B-7897945CA7AF}" destId="{839F9C75-100C-4D86-8E23-02764F5FA5B7}" srcOrd="0" destOrd="0" presId="urn:microsoft.com/office/officeart/2005/8/layout/chevron1"/>
    <dgm:cxn modelId="{CC7B84C3-DA95-4878-85B4-F28F6D3ED204}" type="presOf" srcId="{06320D3B-E716-4D28-9A3B-8F6CC5DD58BF}" destId="{8744DAB2-6794-4B76-AC78-AAF25F55A830}" srcOrd="0" destOrd="0" presId="urn:microsoft.com/office/officeart/2005/8/layout/chevron1"/>
    <dgm:cxn modelId="{B07EE241-6D3E-4136-9AD7-4DF140431A07}" type="presOf" srcId="{3514F5D0-6196-4F2D-8628-AD287CBF8814}" destId="{7BA9AB9A-05C3-4456-BE0A-1AF48E823829}" srcOrd="0" destOrd="0" presId="urn:microsoft.com/office/officeart/2005/8/layout/chevron1"/>
    <dgm:cxn modelId="{9ADD711A-BCAD-468D-A61B-2AE28D6EF5E0}" type="presParOf" srcId="{8744DAB2-6794-4B76-AC78-AAF25F55A830}" destId="{BD24C836-FBD6-42F7-80AD-973C860273CB}" srcOrd="0" destOrd="0" presId="urn:microsoft.com/office/officeart/2005/8/layout/chevron1"/>
    <dgm:cxn modelId="{5F16E4D4-FA51-4BA6-9C0C-24CE5605CFF0}" type="presParOf" srcId="{8744DAB2-6794-4B76-AC78-AAF25F55A830}" destId="{2B278258-0711-4910-8EEF-AB83B05712FA}" srcOrd="1" destOrd="0" presId="urn:microsoft.com/office/officeart/2005/8/layout/chevron1"/>
    <dgm:cxn modelId="{D12A6E5A-7ABE-46D0-905B-E2CE9FA695DA}" type="presParOf" srcId="{8744DAB2-6794-4B76-AC78-AAF25F55A830}" destId="{839F9C75-100C-4D86-8E23-02764F5FA5B7}" srcOrd="2" destOrd="0" presId="urn:microsoft.com/office/officeart/2005/8/layout/chevron1"/>
    <dgm:cxn modelId="{1714CAE8-D736-4838-8FE7-7804F7F1F1BB}" type="presParOf" srcId="{8744DAB2-6794-4B76-AC78-AAF25F55A830}" destId="{BA3DE36F-951D-4554-8616-CA1C369DE883}" srcOrd="3" destOrd="0" presId="urn:microsoft.com/office/officeart/2005/8/layout/chevron1"/>
    <dgm:cxn modelId="{668BDAA9-DE41-4B03-ACC4-3FA9ABE651B2}" type="presParOf" srcId="{8744DAB2-6794-4B76-AC78-AAF25F55A830}" destId="{7BA9AB9A-05C3-4456-BE0A-1AF48E823829}" srcOrd="4" destOrd="0" presId="urn:microsoft.com/office/officeart/2005/8/layout/chevron1"/>
    <dgm:cxn modelId="{AE12859D-6789-45C2-9079-82404602E9CA}" type="presParOf" srcId="{8744DAB2-6794-4B76-AC78-AAF25F55A830}" destId="{E0734661-F1D2-45C8-9979-024CAE99F248}" srcOrd="5" destOrd="0" presId="urn:microsoft.com/office/officeart/2005/8/layout/chevron1"/>
    <dgm:cxn modelId="{0801CF7F-E9EA-480F-9777-373EC5A5CFE5}" type="presParOf" srcId="{8744DAB2-6794-4B76-AC78-AAF25F55A830}" destId="{8BF969A5-8B9F-46EC-9DBD-CF88AEEBB403}" srcOrd="6" destOrd="0" presId="urn:microsoft.com/office/officeart/2005/8/layout/chevron1"/>
    <dgm:cxn modelId="{E19322DC-DE24-43C5-999D-D09DF6C343F5}" type="presParOf" srcId="{8744DAB2-6794-4B76-AC78-AAF25F55A830}" destId="{D5626852-0833-480F-8D4D-F4F549F75E7B}" srcOrd="7" destOrd="0" presId="urn:microsoft.com/office/officeart/2005/8/layout/chevron1"/>
    <dgm:cxn modelId="{502E948E-FF94-44BC-880C-32B4BE0B31F7}" type="presParOf" srcId="{8744DAB2-6794-4B76-AC78-AAF25F55A830}" destId="{CC913E37-5589-43F1-8A7F-FBD7DAB3C495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6320D3B-E716-4D28-9A3B-8F6CC5DD58BF}" type="doc">
      <dgm:prSet loTypeId="urn:microsoft.com/office/officeart/2005/8/layout/chevron1" loCatId="process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fr-FR"/>
        </a:p>
      </dgm:t>
    </dgm:pt>
    <dgm:pt modelId="{D53B1A2C-8B0E-4845-91A5-6391872902DC}">
      <dgm:prSet phldrT="[Texte]" custT="1"/>
      <dgm:spPr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Apports du dispositif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F978FC8-EE55-4A2B-B715-8297034EE201}" type="parTrans" cxnId="{412F30C7-7E25-42F4-89EA-D2791818CB5E}">
      <dgm:prSet/>
      <dgm:spPr/>
      <dgm:t>
        <a:bodyPr/>
        <a:lstStyle/>
        <a:p>
          <a:endParaRPr lang="fr-FR" sz="1600"/>
        </a:p>
      </dgm:t>
    </dgm:pt>
    <dgm:pt modelId="{1054C422-1420-4F12-8931-5E49F3F9CBF7}" type="sibTrans" cxnId="{412F30C7-7E25-42F4-89EA-D2791818CB5E}">
      <dgm:prSet/>
      <dgm:spPr/>
      <dgm:t>
        <a:bodyPr/>
        <a:lstStyle/>
        <a:p>
          <a:endParaRPr lang="fr-FR" sz="1600"/>
        </a:p>
      </dgm:t>
    </dgm:pt>
    <dgm:pt modelId="{EF613717-9879-4D1F-9A11-28FF1BECB05B}">
      <dgm:prSet phldrT="[Texte]" custT="1"/>
      <dgm:spPr/>
      <dgm:t>
        <a:bodyPr/>
        <a:lstStyle/>
        <a:p>
          <a:r>
            <a:rPr lang="fr-FR" sz="1600" dirty="0"/>
            <a:t>Perspectives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FD4207E-FC1E-4798-9A8F-661AA8829E49}" type="parTrans" cxnId="{7890A26D-7E19-49E2-AAB1-DBD97FBA28E3}">
      <dgm:prSet/>
      <dgm:spPr/>
      <dgm:t>
        <a:bodyPr/>
        <a:lstStyle/>
        <a:p>
          <a:endParaRPr lang="fr-FR" sz="1600"/>
        </a:p>
      </dgm:t>
    </dgm:pt>
    <dgm:pt modelId="{5855A9E7-A467-442B-A993-48F2F94C91B3}" type="sibTrans" cxnId="{7890A26D-7E19-49E2-AAB1-DBD97FBA28E3}">
      <dgm:prSet/>
      <dgm:spPr/>
      <dgm:t>
        <a:bodyPr/>
        <a:lstStyle/>
        <a:p>
          <a:endParaRPr lang="fr-FR" sz="1600"/>
        </a:p>
      </dgm:t>
    </dgm:pt>
    <dgm:pt modelId="{0D48DF39-5D9F-4EC4-A50B-7897945CA7AF}">
      <dgm:prSet phldrT="[Texte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Scénario pédagogique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17383CF6-36E2-4DC4-B055-218D7C43C9CF}" type="parTrans" cxnId="{342EFF9F-9FC9-492E-B5DB-4C0EB3AFCCF8}">
      <dgm:prSet/>
      <dgm:spPr/>
      <dgm:t>
        <a:bodyPr/>
        <a:lstStyle/>
        <a:p>
          <a:endParaRPr lang="fr-FR"/>
        </a:p>
      </dgm:t>
    </dgm:pt>
    <dgm:pt modelId="{B8E296E9-F3E9-4CF0-8088-B61A6E47E486}" type="sibTrans" cxnId="{342EFF9F-9FC9-492E-B5DB-4C0EB3AFCCF8}">
      <dgm:prSet/>
      <dgm:spPr/>
      <dgm:t>
        <a:bodyPr/>
        <a:lstStyle/>
        <a:p>
          <a:endParaRPr lang="fr-FR"/>
        </a:p>
      </dgm:t>
    </dgm:pt>
    <dgm:pt modelId="{02F7355B-D020-4660-B22E-206E2DDB1D6A}">
      <dgm:prSet phldrT="[Texte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Contexte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1F5C4C6C-D26C-4F0E-9F35-407302C44FED}" type="sibTrans" cxnId="{677FD4D7-36C4-4351-903D-3F6F764CFA5A}">
      <dgm:prSet/>
      <dgm:spPr/>
      <dgm:t>
        <a:bodyPr/>
        <a:lstStyle/>
        <a:p>
          <a:endParaRPr lang="fr-FR" sz="1600"/>
        </a:p>
      </dgm:t>
    </dgm:pt>
    <dgm:pt modelId="{062A6B25-EFFE-4F55-9956-C1638CFE46DB}" type="parTrans" cxnId="{677FD4D7-36C4-4351-903D-3F6F764CFA5A}">
      <dgm:prSet/>
      <dgm:spPr/>
      <dgm:t>
        <a:bodyPr/>
        <a:lstStyle/>
        <a:p>
          <a:endParaRPr lang="fr-FR" sz="1600"/>
        </a:p>
      </dgm:t>
    </dgm:pt>
    <dgm:pt modelId="{3514F5D0-6196-4F2D-8628-AD287CBF8814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Mise en œuvre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74FB43BC-BDFB-493C-A1A3-F522D56B502E}" type="parTrans" cxnId="{0B03F516-E729-45FF-A3BF-6000CE6494FE}">
      <dgm:prSet/>
      <dgm:spPr/>
      <dgm:t>
        <a:bodyPr/>
        <a:lstStyle/>
        <a:p>
          <a:endParaRPr lang="fr-FR"/>
        </a:p>
      </dgm:t>
    </dgm:pt>
    <dgm:pt modelId="{32E8CF00-7EBB-45B6-A830-94B818DF9B58}" type="sibTrans" cxnId="{0B03F516-E729-45FF-A3BF-6000CE6494FE}">
      <dgm:prSet/>
      <dgm:spPr/>
      <dgm:t>
        <a:bodyPr/>
        <a:lstStyle/>
        <a:p>
          <a:endParaRPr lang="fr-FR"/>
        </a:p>
      </dgm:t>
    </dgm:pt>
    <dgm:pt modelId="{8744DAB2-6794-4B76-AC78-AAF25F55A830}" type="pres">
      <dgm:prSet presAssocID="{06320D3B-E716-4D28-9A3B-8F6CC5DD58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D24C836-FBD6-42F7-80AD-973C860273CB}" type="pres">
      <dgm:prSet presAssocID="{02F7355B-D020-4660-B22E-206E2DDB1D6A}" presName="parTxOnly" presStyleLbl="node1" presStyleIdx="0" presStyleCnt="5" custLinFactNeighborY="-3180">
        <dgm:presLayoutVars>
          <dgm:chMax val="0"/>
          <dgm:chPref val="0"/>
          <dgm:bulletEnabled val="1"/>
        </dgm:presLayoutVars>
      </dgm:prSet>
      <dgm:spPr>
        <a:xfrm>
          <a:off x="2416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2B278258-0711-4910-8EEF-AB83B05712FA}" type="pres">
      <dgm:prSet presAssocID="{1F5C4C6C-D26C-4F0E-9F35-407302C44FED}" presName="parTxOnlySpace" presStyleCnt="0"/>
      <dgm:spPr/>
    </dgm:pt>
    <dgm:pt modelId="{839F9C75-100C-4D86-8E23-02764F5FA5B7}" type="pres">
      <dgm:prSet presAssocID="{0D48DF39-5D9F-4EC4-A50B-7897945CA7AF}" presName="parTxOnly" presStyleLbl="node1" presStyleIdx="1" presStyleCnt="5">
        <dgm:presLayoutVars>
          <dgm:chMax val="0"/>
          <dgm:chPref val="0"/>
          <dgm:bulletEnabled val="1"/>
        </dgm:presLayoutVars>
      </dgm:prSet>
      <dgm:spPr>
        <a:xfrm>
          <a:off x="1937919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BA3DE36F-951D-4554-8616-CA1C369DE883}" type="pres">
      <dgm:prSet presAssocID="{B8E296E9-F3E9-4CF0-8088-B61A6E47E486}" presName="parTxOnlySpace" presStyleCnt="0"/>
      <dgm:spPr/>
    </dgm:pt>
    <dgm:pt modelId="{7BA9AB9A-05C3-4456-BE0A-1AF48E823829}" type="pres">
      <dgm:prSet presAssocID="{3514F5D0-6196-4F2D-8628-AD287CBF8814}" presName="parTxOnly" presStyleLbl="node1" presStyleIdx="2" presStyleCnt="5">
        <dgm:presLayoutVars>
          <dgm:chMax val="0"/>
          <dgm:chPref val="0"/>
          <dgm:bulletEnabled val="1"/>
        </dgm:presLayoutVars>
      </dgm:prSet>
      <dgm:spPr>
        <a:xfrm>
          <a:off x="3873422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E0734661-F1D2-45C8-9979-024CAE99F248}" type="pres">
      <dgm:prSet presAssocID="{32E8CF00-7EBB-45B6-A830-94B818DF9B58}" presName="parTxOnlySpace" presStyleCnt="0"/>
      <dgm:spPr/>
    </dgm:pt>
    <dgm:pt modelId="{8BF969A5-8B9F-46EC-9DBD-CF88AEEBB403}" type="pres">
      <dgm:prSet presAssocID="{D53B1A2C-8B0E-4845-91A5-6391872902DC}" presName="parTxOnly" presStyleLbl="node1" presStyleIdx="3" presStyleCnt="5">
        <dgm:presLayoutVars>
          <dgm:chMax val="0"/>
          <dgm:chPref val="0"/>
          <dgm:bulletEnabled val="1"/>
        </dgm:presLayoutVars>
      </dgm:prSet>
      <dgm:spPr>
        <a:xfrm>
          <a:off x="5808925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D5626852-0833-480F-8D4D-F4F549F75E7B}" type="pres">
      <dgm:prSet presAssocID="{1054C422-1420-4F12-8931-5E49F3F9CBF7}" presName="parTxOnlySpace" presStyleCnt="0"/>
      <dgm:spPr/>
    </dgm:pt>
    <dgm:pt modelId="{CC913E37-5589-43F1-8A7F-FBD7DAB3C495}" type="pres">
      <dgm:prSet presAssocID="{EF613717-9879-4D1F-9A11-28FF1BECB05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890A26D-7E19-49E2-AAB1-DBD97FBA28E3}" srcId="{06320D3B-E716-4D28-9A3B-8F6CC5DD58BF}" destId="{EF613717-9879-4D1F-9A11-28FF1BECB05B}" srcOrd="4" destOrd="0" parTransId="{8FD4207E-FC1E-4798-9A8F-661AA8829E49}" sibTransId="{5855A9E7-A467-442B-A993-48F2F94C91B3}"/>
    <dgm:cxn modelId="{FD8FC27D-4706-41F4-8EA3-697278B4BEBE}" type="presOf" srcId="{EF613717-9879-4D1F-9A11-28FF1BECB05B}" destId="{CC913E37-5589-43F1-8A7F-FBD7DAB3C495}" srcOrd="0" destOrd="0" presId="urn:microsoft.com/office/officeart/2005/8/layout/chevron1"/>
    <dgm:cxn modelId="{0B03F516-E729-45FF-A3BF-6000CE6494FE}" srcId="{06320D3B-E716-4D28-9A3B-8F6CC5DD58BF}" destId="{3514F5D0-6196-4F2D-8628-AD287CBF8814}" srcOrd="2" destOrd="0" parTransId="{74FB43BC-BDFB-493C-A1A3-F522D56B502E}" sibTransId="{32E8CF00-7EBB-45B6-A830-94B818DF9B58}"/>
    <dgm:cxn modelId="{342EFF9F-9FC9-492E-B5DB-4C0EB3AFCCF8}" srcId="{06320D3B-E716-4D28-9A3B-8F6CC5DD58BF}" destId="{0D48DF39-5D9F-4EC4-A50B-7897945CA7AF}" srcOrd="1" destOrd="0" parTransId="{17383CF6-36E2-4DC4-B055-218D7C43C9CF}" sibTransId="{B8E296E9-F3E9-4CF0-8088-B61A6E47E486}"/>
    <dgm:cxn modelId="{4D8ADBB4-8F5B-4CBF-B2B1-E906DC424382}" type="presOf" srcId="{D53B1A2C-8B0E-4845-91A5-6391872902DC}" destId="{8BF969A5-8B9F-46EC-9DBD-CF88AEEBB403}" srcOrd="0" destOrd="0" presId="urn:microsoft.com/office/officeart/2005/8/layout/chevron1"/>
    <dgm:cxn modelId="{469A3574-9A57-4BE8-A2C6-51A7D414922A}" type="presOf" srcId="{02F7355B-D020-4660-B22E-206E2DDB1D6A}" destId="{BD24C836-FBD6-42F7-80AD-973C860273CB}" srcOrd="0" destOrd="0" presId="urn:microsoft.com/office/officeart/2005/8/layout/chevron1"/>
    <dgm:cxn modelId="{412F30C7-7E25-42F4-89EA-D2791818CB5E}" srcId="{06320D3B-E716-4D28-9A3B-8F6CC5DD58BF}" destId="{D53B1A2C-8B0E-4845-91A5-6391872902DC}" srcOrd="3" destOrd="0" parTransId="{AF978FC8-EE55-4A2B-B715-8297034EE201}" sibTransId="{1054C422-1420-4F12-8931-5E49F3F9CBF7}"/>
    <dgm:cxn modelId="{677FD4D7-36C4-4351-903D-3F6F764CFA5A}" srcId="{06320D3B-E716-4D28-9A3B-8F6CC5DD58BF}" destId="{02F7355B-D020-4660-B22E-206E2DDB1D6A}" srcOrd="0" destOrd="0" parTransId="{062A6B25-EFFE-4F55-9956-C1638CFE46DB}" sibTransId="{1F5C4C6C-D26C-4F0E-9F35-407302C44FED}"/>
    <dgm:cxn modelId="{13B1AD2B-BC93-4AF2-9CF1-7CB162681E8D}" type="presOf" srcId="{0D48DF39-5D9F-4EC4-A50B-7897945CA7AF}" destId="{839F9C75-100C-4D86-8E23-02764F5FA5B7}" srcOrd="0" destOrd="0" presId="urn:microsoft.com/office/officeart/2005/8/layout/chevron1"/>
    <dgm:cxn modelId="{CC7B84C3-DA95-4878-85B4-F28F6D3ED204}" type="presOf" srcId="{06320D3B-E716-4D28-9A3B-8F6CC5DD58BF}" destId="{8744DAB2-6794-4B76-AC78-AAF25F55A830}" srcOrd="0" destOrd="0" presId="urn:microsoft.com/office/officeart/2005/8/layout/chevron1"/>
    <dgm:cxn modelId="{B07EE241-6D3E-4136-9AD7-4DF140431A07}" type="presOf" srcId="{3514F5D0-6196-4F2D-8628-AD287CBF8814}" destId="{7BA9AB9A-05C3-4456-BE0A-1AF48E823829}" srcOrd="0" destOrd="0" presId="urn:microsoft.com/office/officeart/2005/8/layout/chevron1"/>
    <dgm:cxn modelId="{9ADD711A-BCAD-468D-A61B-2AE28D6EF5E0}" type="presParOf" srcId="{8744DAB2-6794-4B76-AC78-AAF25F55A830}" destId="{BD24C836-FBD6-42F7-80AD-973C860273CB}" srcOrd="0" destOrd="0" presId="urn:microsoft.com/office/officeart/2005/8/layout/chevron1"/>
    <dgm:cxn modelId="{5F16E4D4-FA51-4BA6-9C0C-24CE5605CFF0}" type="presParOf" srcId="{8744DAB2-6794-4B76-AC78-AAF25F55A830}" destId="{2B278258-0711-4910-8EEF-AB83B05712FA}" srcOrd="1" destOrd="0" presId="urn:microsoft.com/office/officeart/2005/8/layout/chevron1"/>
    <dgm:cxn modelId="{D12A6E5A-7ABE-46D0-905B-E2CE9FA695DA}" type="presParOf" srcId="{8744DAB2-6794-4B76-AC78-AAF25F55A830}" destId="{839F9C75-100C-4D86-8E23-02764F5FA5B7}" srcOrd="2" destOrd="0" presId="urn:microsoft.com/office/officeart/2005/8/layout/chevron1"/>
    <dgm:cxn modelId="{1714CAE8-D736-4838-8FE7-7804F7F1F1BB}" type="presParOf" srcId="{8744DAB2-6794-4B76-AC78-AAF25F55A830}" destId="{BA3DE36F-951D-4554-8616-CA1C369DE883}" srcOrd="3" destOrd="0" presId="urn:microsoft.com/office/officeart/2005/8/layout/chevron1"/>
    <dgm:cxn modelId="{668BDAA9-DE41-4B03-ACC4-3FA9ABE651B2}" type="presParOf" srcId="{8744DAB2-6794-4B76-AC78-AAF25F55A830}" destId="{7BA9AB9A-05C3-4456-BE0A-1AF48E823829}" srcOrd="4" destOrd="0" presId="urn:microsoft.com/office/officeart/2005/8/layout/chevron1"/>
    <dgm:cxn modelId="{AE12859D-6789-45C2-9079-82404602E9CA}" type="presParOf" srcId="{8744DAB2-6794-4B76-AC78-AAF25F55A830}" destId="{E0734661-F1D2-45C8-9979-024CAE99F248}" srcOrd="5" destOrd="0" presId="urn:microsoft.com/office/officeart/2005/8/layout/chevron1"/>
    <dgm:cxn modelId="{0801CF7F-E9EA-480F-9777-373EC5A5CFE5}" type="presParOf" srcId="{8744DAB2-6794-4B76-AC78-AAF25F55A830}" destId="{8BF969A5-8B9F-46EC-9DBD-CF88AEEBB403}" srcOrd="6" destOrd="0" presId="urn:microsoft.com/office/officeart/2005/8/layout/chevron1"/>
    <dgm:cxn modelId="{E19322DC-DE24-43C5-999D-D09DF6C343F5}" type="presParOf" srcId="{8744DAB2-6794-4B76-AC78-AAF25F55A830}" destId="{D5626852-0833-480F-8D4D-F4F549F75E7B}" srcOrd="7" destOrd="0" presId="urn:microsoft.com/office/officeart/2005/8/layout/chevron1"/>
    <dgm:cxn modelId="{502E948E-FF94-44BC-880C-32B4BE0B31F7}" type="presParOf" srcId="{8744DAB2-6794-4B76-AC78-AAF25F55A830}" destId="{CC913E37-5589-43F1-8A7F-FBD7DAB3C495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6320D3B-E716-4D28-9A3B-8F6CC5DD58BF}" type="doc">
      <dgm:prSet loTypeId="urn:microsoft.com/office/officeart/2005/8/layout/chevron1" loCatId="process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fr-FR"/>
        </a:p>
      </dgm:t>
    </dgm:pt>
    <dgm:pt modelId="{D53B1A2C-8B0E-4845-91A5-6391872902DC}">
      <dgm:prSet phldrT="[Texte]" custT="1"/>
      <dgm:spPr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Apports du dispositif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F978FC8-EE55-4A2B-B715-8297034EE201}" type="parTrans" cxnId="{412F30C7-7E25-42F4-89EA-D2791818CB5E}">
      <dgm:prSet/>
      <dgm:spPr/>
      <dgm:t>
        <a:bodyPr/>
        <a:lstStyle/>
        <a:p>
          <a:endParaRPr lang="fr-FR" sz="1600"/>
        </a:p>
      </dgm:t>
    </dgm:pt>
    <dgm:pt modelId="{1054C422-1420-4F12-8931-5E49F3F9CBF7}" type="sibTrans" cxnId="{412F30C7-7E25-42F4-89EA-D2791818CB5E}">
      <dgm:prSet/>
      <dgm:spPr/>
      <dgm:t>
        <a:bodyPr/>
        <a:lstStyle/>
        <a:p>
          <a:endParaRPr lang="fr-FR" sz="1600"/>
        </a:p>
      </dgm:t>
    </dgm:pt>
    <dgm:pt modelId="{EF613717-9879-4D1F-9A11-28FF1BECB05B}">
      <dgm:prSet phldrT="[Texte]" custT="1"/>
      <dgm:spPr/>
      <dgm:t>
        <a:bodyPr/>
        <a:lstStyle/>
        <a:p>
          <a:r>
            <a:rPr lang="fr-FR" sz="1600" dirty="0"/>
            <a:t>Perspectives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FD4207E-FC1E-4798-9A8F-661AA8829E49}" type="parTrans" cxnId="{7890A26D-7E19-49E2-AAB1-DBD97FBA28E3}">
      <dgm:prSet/>
      <dgm:spPr/>
      <dgm:t>
        <a:bodyPr/>
        <a:lstStyle/>
        <a:p>
          <a:endParaRPr lang="fr-FR" sz="1600"/>
        </a:p>
      </dgm:t>
    </dgm:pt>
    <dgm:pt modelId="{5855A9E7-A467-442B-A993-48F2F94C91B3}" type="sibTrans" cxnId="{7890A26D-7E19-49E2-AAB1-DBD97FBA28E3}">
      <dgm:prSet/>
      <dgm:spPr/>
      <dgm:t>
        <a:bodyPr/>
        <a:lstStyle/>
        <a:p>
          <a:endParaRPr lang="fr-FR" sz="1600"/>
        </a:p>
      </dgm:t>
    </dgm:pt>
    <dgm:pt modelId="{0D48DF39-5D9F-4EC4-A50B-7897945CA7AF}">
      <dgm:prSet phldrT="[Texte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Scénario pédagogique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17383CF6-36E2-4DC4-B055-218D7C43C9CF}" type="parTrans" cxnId="{342EFF9F-9FC9-492E-B5DB-4C0EB3AFCCF8}">
      <dgm:prSet/>
      <dgm:spPr/>
      <dgm:t>
        <a:bodyPr/>
        <a:lstStyle/>
        <a:p>
          <a:endParaRPr lang="fr-FR"/>
        </a:p>
      </dgm:t>
    </dgm:pt>
    <dgm:pt modelId="{B8E296E9-F3E9-4CF0-8088-B61A6E47E486}" type="sibTrans" cxnId="{342EFF9F-9FC9-492E-B5DB-4C0EB3AFCCF8}">
      <dgm:prSet/>
      <dgm:spPr/>
      <dgm:t>
        <a:bodyPr/>
        <a:lstStyle/>
        <a:p>
          <a:endParaRPr lang="fr-FR"/>
        </a:p>
      </dgm:t>
    </dgm:pt>
    <dgm:pt modelId="{02F7355B-D020-4660-B22E-206E2DDB1D6A}">
      <dgm:prSet phldrT="[Texte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Contexte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1F5C4C6C-D26C-4F0E-9F35-407302C44FED}" type="sibTrans" cxnId="{677FD4D7-36C4-4351-903D-3F6F764CFA5A}">
      <dgm:prSet/>
      <dgm:spPr/>
      <dgm:t>
        <a:bodyPr/>
        <a:lstStyle/>
        <a:p>
          <a:endParaRPr lang="fr-FR" sz="1600"/>
        </a:p>
      </dgm:t>
    </dgm:pt>
    <dgm:pt modelId="{062A6B25-EFFE-4F55-9956-C1638CFE46DB}" type="parTrans" cxnId="{677FD4D7-36C4-4351-903D-3F6F764CFA5A}">
      <dgm:prSet/>
      <dgm:spPr/>
      <dgm:t>
        <a:bodyPr/>
        <a:lstStyle/>
        <a:p>
          <a:endParaRPr lang="fr-FR" sz="1600"/>
        </a:p>
      </dgm:t>
    </dgm:pt>
    <dgm:pt modelId="{3514F5D0-6196-4F2D-8628-AD287CBF8814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Mise en œuvre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74FB43BC-BDFB-493C-A1A3-F522D56B502E}" type="parTrans" cxnId="{0B03F516-E729-45FF-A3BF-6000CE6494FE}">
      <dgm:prSet/>
      <dgm:spPr/>
      <dgm:t>
        <a:bodyPr/>
        <a:lstStyle/>
        <a:p>
          <a:endParaRPr lang="fr-FR"/>
        </a:p>
      </dgm:t>
    </dgm:pt>
    <dgm:pt modelId="{32E8CF00-7EBB-45B6-A830-94B818DF9B58}" type="sibTrans" cxnId="{0B03F516-E729-45FF-A3BF-6000CE6494FE}">
      <dgm:prSet/>
      <dgm:spPr/>
      <dgm:t>
        <a:bodyPr/>
        <a:lstStyle/>
        <a:p>
          <a:endParaRPr lang="fr-FR"/>
        </a:p>
      </dgm:t>
    </dgm:pt>
    <dgm:pt modelId="{8744DAB2-6794-4B76-AC78-AAF25F55A830}" type="pres">
      <dgm:prSet presAssocID="{06320D3B-E716-4D28-9A3B-8F6CC5DD58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D24C836-FBD6-42F7-80AD-973C860273CB}" type="pres">
      <dgm:prSet presAssocID="{02F7355B-D020-4660-B22E-206E2DDB1D6A}" presName="parTxOnly" presStyleLbl="node1" presStyleIdx="0" presStyleCnt="5" custLinFactNeighborY="-3180">
        <dgm:presLayoutVars>
          <dgm:chMax val="0"/>
          <dgm:chPref val="0"/>
          <dgm:bulletEnabled val="1"/>
        </dgm:presLayoutVars>
      </dgm:prSet>
      <dgm:spPr>
        <a:xfrm>
          <a:off x="2416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2B278258-0711-4910-8EEF-AB83B05712FA}" type="pres">
      <dgm:prSet presAssocID="{1F5C4C6C-D26C-4F0E-9F35-407302C44FED}" presName="parTxOnlySpace" presStyleCnt="0"/>
      <dgm:spPr/>
    </dgm:pt>
    <dgm:pt modelId="{839F9C75-100C-4D86-8E23-02764F5FA5B7}" type="pres">
      <dgm:prSet presAssocID="{0D48DF39-5D9F-4EC4-A50B-7897945CA7AF}" presName="parTxOnly" presStyleLbl="node1" presStyleIdx="1" presStyleCnt="5">
        <dgm:presLayoutVars>
          <dgm:chMax val="0"/>
          <dgm:chPref val="0"/>
          <dgm:bulletEnabled val="1"/>
        </dgm:presLayoutVars>
      </dgm:prSet>
      <dgm:spPr>
        <a:xfrm>
          <a:off x="1937919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BA3DE36F-951D-4554-8616-CA1C369DE883}" type="pres">
      <dgm:prSet presAssocID="{B8E296E9-F3E9-4CF0-8088-B61A6E47E486}" presName="parTxOnlySpace" presStyleCnt="0"/>
      <dgm:spPr/>
    </dgm:pt>
    <dgm:pt modelId="{7BA9AB9A-05C3-4456-BE0A-1AF48E823829}" type="pres">
      <dgm:prSet presAssocID="{3514F5D0-6196-4F2D-8628-AD287CBF8814}" presName="parTxOnly" presStyleLbl="node1" presStyleIdx="2" presStyleCnt="5">
        <dgm:presLayoutVars>
          <dgm:chMax val="0"/>
          <dgm:chPref val="0"/>
          <dgm:bulletEnabled val="1"/>
        </dgm:presLayoutVars>
      </dgm:prSet>
      <dgm:spPr>
        <a:xfrm>
          <a:off x="3873422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E0734661-F1D2-45C8-9979-024CAE99F248}" type="pres">
      <dgm:prSet presAssocID="{32E8CF00-7EBB-45B6-A830-94B818DF9B58}" presName="parTxOnlySpace" presStyleCnt="0"/>
      <dgm:spPr/>
    </dgm:pt>
    <dgm:pt modelId="{8BF969A5-8B9F-46EC-9DBD-CF88AEEBB403}" type="pres">
      <dgm:prSet presAssocID="{D53B1A2C-8B0E-4845-91A5-6391872902DC}" presName="parTxOnly" presStyleLbl="node1" presStyleIdx="3" presStyleCnt="5">
        <dgm:presLayoutVars>
          <dgm:chMax val="0"/>
          <dgm:chPref val="0"/>
          <dgm:bulletEnabled val="1"/>
        </dgm:presLayoutVars>
      </dgm:prSet>
      <dgm:spPr>
        <a:xfrm>
          <a:off x="5808925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D5626852-0833-480F-8D4D-F4F549F75E7B}" type="pres">
      <dgm:prSet presAssocID="{1054C422-1420-4F12-8931-5E49F3F9CBF7}" presName="parTxOnlySpace" presStyleCnt="0"/>
      <dgm:spPr/>
    </dgm:pt>
    <dgm:pt modelId="{CC913E37-5589-43F1-8A7F-FBD7DAB3C495}" type="pres">
      <dgm:prSet presAssocID="{EF613717-9879-4D1F-9A11-28FF1BECB05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890A26D-7E19-49E2-AAB1-DBD97FBA28E3}" srcId="{06320D3B-E716-4D28-9A3B-8F6CC5DD58BF}" destId="{EF613717-9879-4D1F-9A11-28FF1BECB05B}" srcOrd="4" destOrd="0" parTransId="{8FD4207E-FC1E-4798-9A8F-661AA8829E49}" sibTransId="{5855A9E7-A467-442B-A993-48F2F94C91B3}"/>
    <dgm:cxn modelId="{FD8FC27D-4706-41F4-8EA3-697278B4BEBE}" type="presOf" srcId="{EF613717-9879-4D1F-9A11-28FF1BECB05B}" destId="{CC913E37-5589-43F1-8A7F-FBD7DAB3C495}" srcOrd="0" destOrd="0" presId="urn:microsoft.com/office/officeart/2005/8/layout/chevron1"/>
    <dgm:cxn modelId="{0B03F516-E729-45FF-A3BF-6000CE6494FE}" srcId="{06320D3B-E716-4D28-9A3B-8F6CC5DD58BF}" destId="{3514F5D0-6196-4F2D-8628-AD287CBF8814}" srcOrd="2" destOrd="0" parTransId="{74FB43BC-BDFB-493C-A1A3-F522D56B502E}" sibTransId="{32E8CF00-7EBB-45B6-A830-94B818DF9B58}"/>
    <dgm:cxn modelId="{342EFF9F-9FC9-492E-B5DB-4C0EB3AFCCF8}" srcId="{06320D3B-E716-4D28-9A3B-8F6CC5DD58BF}" destId="{0D48DF39-5D9F-4EC4-A50B-7897945CA7AF}" srcOrd="1" destOrd="0" parTransId="{17383CF6-36E2-4DC4-B055-218D7C43C9CF}" sibTransId="{B8E296E9-F3E9-4CF0-8088-B61A6E47E486}"/>
    <dgm:cxn modelId="{4D8ADBB4-8F5B-4CBF-B2B1-E906DC424382}" type="presOf" srcId="{D53B1A2C-8B0E-4845-91A5-6391872902DC}" destId="{8BF969A5-8B9F-46EC-9DBD-CF88AEEBB403}" srcOrd="0" destOrd="0" presId="urn:microsoft.com/office/officeart/2005/8/layout/chevron1"/>
    <dgm:cxn modelId="{469A3574-9A57-4BE8-A2C6-51A7D414922A}" type="presOf" srcId="{02F7355B-D020-4660-B22E-206E2DDB1D6A}" destId="{BD24C836-FBD6-42F7-80AD-973C860273CB}" srcOrd="0" destOrd="0" presId="urn:microsoft.com/office/officeart/2005/8/layout/chevron1"/>
    <dgm:cxn modelId="{412F30C7-7E25-42F4-89EA-D2791818CB5E}" srcId="{06320D3B-E716-4D28-9A3B-8F6CC5DD58BF}" destId="{D53B1A2C-8B0E-4845-91A5-6391872902DC}" srcOrd="3" destOrd="0" parTransId="{AF978FC8-EE55-4A2B-B715-8297034EE201}" sibTransId="{1054C422-1420-4F12-8931-5E49F3F9CBF7}"/>
    <dgm:cxn modelId="{677FD4D7-36C4-4351-903D-3F6F764CFA5A}" srcId="{06320D3B-E716-4D28-9A3B-8F6CC5DD58BF}" destId="{02F7355B-D020-4660-B22E-206E2DDB1D6A}" srcOrd="0" destOrd="0" parTransId="{062A6B25-EFFE-4F55-9956-C1638CFE46DB}" sibTransId="{1F5C4C6C-D26C-4F0E-9F35-407302C44FED}"/>
    <dgm:cxn modelId="{13B1AD2B-BC93-4AF2-9CF1-7CB162681E8D}" type="presOf" srcId="{0D48DF39-5D9F-4EC4-A50B-7897945CA7AF}" destId="{839F9C75-100C-4D86-8E23-02764F5FA5B7}" srcOrd="0" destOrd="0" presId="urn:microsoft.com/office/officeart/2005/8/layout/chevron1"/>
    <dgm:cxn modelId="{CC7B84C3-DA95-4878-85B4-F28F6D3ED204}" type="presOf" srcId="{06320D3B-E716-4D28-9A3B-8F6CC5DD58BF}" destId="{8744DAB2-6794-4B76-AC78-AAF25F55A830}" srcOrd="0" destOrd="0" presId="urn:microsoft.com/office/officeart/2005/8/layout/chevron1"/>
    <dgm:cxn modelId="{B07EE241-6D3E-4136-9AD7-4DF140431A07}" type="presOf" srcId="{3514F5D0-6196-4F2D-8628-AD287CBF8814}" destId="{7BA9AB9A-05C3-4456-BE0A-1AF48E823829}" srcOrd="0" destOrd="0" presId="urn:microsoft.com/office/officeart/2005/8/layout/chevron1"/>
    <dgm:cxn modelId="{9ADD711A-BCAD-468D-A61B-2AE28D6EF5E0}" type="presParOf" srcId="{8744DAB2-6794-4B76-AC78-AAF25F55A830}" destId="{BD24C836-FBD6-42F7-80AD-973C860273CB}" srcOrd="0" destOrd="0" presId="urn:microsoft.com/office/officeart/2005/8/layout/chevron1"/>
    <dgm:cxn modelId="{5F16E4D4-FA51-4BA6-9C0C-24CE5605CFF0}" type="presParOf" srcId="{8744DAB2-6794-4B76-AC78-AAF25F55A830}" destId="{2B278258-0711-4910-8EEF-AB83B05712FA}" srcOrd="1" destOrd="0" presId="urn:microsoft.com/office/officeart/2005/8/layout/chevron1"/>
    <dgm:cxn modelId="{D12A6E5A-7ABE-46D0-905B-E2CE9FA695DA}" type="presParOf" srcId="{8744DAB2-6794-4B76-AC78-AAF25F55A830}" destId="{839F9C75-100C-4D86-8E23-02764F5FA5B7}" srcOrd="2" destOrd="0" presId="urn:microsoft.com/office/officeart/2005/8/layout/chevron1"/>
    <dgm:cxn modelId="{1714CAE8-D736-4838-8FE7-7804F7F1F1BB}" type="presParOf" srcId="{8744DAB2-6794-4B76-AC78-AAF25F55A830}" destId="{BA3DE36F-951D-4554-8616-CA1C369DE883}" srcOrd="3" destOrd="0" presId="urn:microsoft.com/office/officeart/2005/8/layout/chevron1"/>
    <dgm:cxn modelId="{668BDAA9-DE41-4B03-ACC4-3FA9ABE651B2}" type="presParOf" srcId="{8744DAB2-6794-4B76-AC78-AAF25F55A830}" destId="{7BA9AB9A-05C3-4456-BE0A-1AF48E823829}" srcOrd="4" destOrd="0" presId="urn:microsoft.com/office/officeart/2005/8/layout/chevron1"/>
    <dgm:cxn modelId="{AE12859D-6789-45C2-9079-82404602E9CA}" type="presParOf" srcId="{8744DAB2-6794-4B76-AC78-AAF25F55A830}" destId="{E0734661-F1D2-45C8-9979-024CAE99F248}" srcOrd="5" destOrd="0" presId="urn:microsoft.com/office/officeart/2005/8/layout/chevron1"/>
    <dgm:cxn modelId="{0801CF7F-E9EA-480F-9777-373EC5A5CFE5}" type="presParOf" srcId="{8744DAB2-6794-4B76-AC78-AAF25F55A830}" destId="{8BF969A5-8B9F-46EC-9DBD-CF88AEEBB403}" srcOrd="6" destOrd="0" presId="urn:microsoft.com/office/officeart/2005/8/layout/chevron1"/>
    <dgm:cxn modelId="{E19322DC-DE24-43C5-999D-D09DF6C343F5}" type="presParOf" srcId="{8744DAB2-6794-4B76-AC78-AAF25F55A830}" destId="{D5626852-0833-480F-8D4D-F4F549F75E7B}" srcOrd="7" destOrd="0" presId="urn:microsoft.com/office/officeart/2005/8/layout/chevron1"/>
    <dgm:cxn modelId="{502E948E-FF94-44BC-880C-32B4BE0B31F7}" type="presParOf" srcId="{8744DAB2-6794-4B76-AC78-AAF25F55A830}" destId="{CC913E37-5589-43F1-8A7F-FBD7DAB3C495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6320D3B-E716-4D28-9A3B-8F6CC5DD58BF}" type="doc">
      <dgm:prSet loTypeId="urn:microsoft.com/office/officeart/2005/8/layout/chevron1" loCatId="process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fr-FR"/>
        </a:p>
      </dgm:t>
    </dgm:pt>
    <dgm:pt modelId="{D53B1A2C-8B0E-4845-91A5-6391872902DC}">
      <dgm:prSet phldrT="[Texte]" custT="1"/>
      <dgm:spPr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Apports du dispositif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F978FC8-EE55-4A2B-B715-8297034EE201}" type="parTrans" cxnId="{412F30C7-7E25-42F4-89EA-D2791818CB5E}">
      <dgm:prSet/>
      <dgm:spPr/>
      <dgm:t>
        <a:bodyPr/>
        <a:lstStyle/>
        <a:p>
          <a:endParaRPr lang="fr-FR" sz="1600"/>
        </a:p>
      </dgm:t>
    </dgm:pt>
    <dgm:pt modelId="{1054C422-1420-4F12-8931-5E49F3F9CBF7}" type="sibTrans" cxnId="{412F30C7-7E25-42F4-89EA-D2791818CB5E}">
      <dgm:prSet/>
      <dgm:spPr/>
      <dgm:t>
        <a:bodyPr/>
        <a:lstStyle/>
        <a:p>
          <a:endParaRPr lang="fr-FR" sz="1600"/>
        </a:p>
      </dgm:t>
    </dgm:pt>
    <dgm:pt modelId="{EF613717-9879-4D1F-9A11-28FF1BECB05B}">
      <dgm:prSet phldrT="[Texte]" custT="1"/>
      <dgm:spPr/>
      <dgm:t>
        <a:bodyPr/>
        <a:lstStyle/>
        <a:p>
          <a:r>
            <a:rPr lang="fr-FR" sz="1600" dirty="0"/>
            <a:t>Perspectives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FD4207E-FC1E-4798-9A8F-661AA8829E49}" type="parTrans" cxnId="{7890A26D-7E19-49E2-AAB1-DBD97FBA28E3}">
      <dgm:prSet/>
      <dgm:spPr/>
      <dgm:t>
        <a:bodyPr/>
        <a:lstStyle/>
        <a:p>
          <a:endParaRPr lang="fr-FR" sz="1600"/>
        </a:p>
      </dgm:t>
    </dgm:pt>
    <dgm:pt modelId="{5855A9E7-A467-442B-A993-48F2F94C91B3}" type="sibTrans" cxnId="{7890A26D-7E19-49E2-AAB1-DBD97FBA28E3}">
      <dgm:prSet/>
      <dgm:spPr/>
      <dgm:t>
        <a:bodyPr/>
        <a:lstStyle/>
        <a:p>
          <a:endParaRPr lang="fr-FR" sz="1600"/>
        </a:p>
      </dgm:t>
    </dgm:pt>
    <dgm:pt modelId="{0D48DF39-5D9F-4EC4-A50B-7897945CA7AF}">
      <dgm:prSet phldrT="[Texte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Scénario pédagogique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17383CF6-36E2-4DC4-B055-218D7C43C9CF}" type="parTrans" cxnId="{342EFF9F-9FC9-492E-B5DB-4C0EB3AFCCF8}">
      <dgm:prSet/>
      <dgm:spPr/>
      <dgm:t>
        <a:bodyPr/>
        <a:lstStyle/>
        <a:p>
          <a:endParaRPr lang="fr-FR"/>
        </a:p>
      </dgm:t>
    </dgm:pt>
    <dgm:pt modelId="{B8E296E9-F3E9-4CF0-8088-B61A6E47E486}" type="sibTrans" cxnId="{342EFF9F-9FC9-492E-B5DB-4C0EB3AFCCF8}">
      <dgm:prSet/>
      <dgm:spPr/>
      <dgm:t>
        <a:bodyPr/>
        <a:lstStyle/>
        <a:p>
          <a:endParaRPr lang="fr-FR"/>
        </a:p>
      </dgm:t>
    </dgm:pt>
    <dgm:pt modelId="{02F7355B-D020-4660-B22E-206E2DDB1D6A}">
      <dgm:prSet phldrT="[Texte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Contexte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1F5C4C6C-D26C-4F0E-9F35-407302C44FED}" type="sibTrans" cxnId="{677FD4D7-36C4-4351-903D-3F6F764CFA5A}">
      <dgm:prSet/>
      <dgm:spPr/>
      <dgm:t>
        <a:bodyPr/>
        <a:lstStyle/>
        <a:p>
          <a:endParaRPr lang="fr-FR" sz="1600"/>
        </a:p>
      </dgm:t>
    </dgm:pt>
    <dgm:pt modelId="{062A6B25-EFFE-4F55-9956-C1638CFE46DB}" type="parTrans" cxnId="{677FD4D7-36C4-4351-903D-3F6F764CFA5A}">
      <dgm:prSet/>
      <dgm:spPr/>
      <dgm:t>
        <a:bodyPr/>
        <a:lstStyle/>
        <a:p>
          <a:endParaRPr lang="fr-FR" sz="1600"/>
        </a:p>
      </dgm:t>
    </dgm:pt>
    <dgm:pt modelId="{3514F5D0-6196-4F2D-8628-AD287CBF8814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Mise en œuvre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74FB43BC-BDFB-493C-A1A3-F522D56B502E}" type="parTrans" cxnId="{0B03F516-E729-45FF-A3BF-6000CE6494FE}">
      <dgm:prSet/>
      <dgm:spPr/>
      <dgm:t>
        <a:bodyPr/>
        <a:lstStyle/>
        <a:p>
          <a:endParaRPr lang="fr-FR"/>
        </a:p>
      </dgm:t>
    </dgm:pt>
    <dgm:pt modelId="{32E8CF00-7EBB-45B6-A830-94B818DF9B58}" type="sibTrans" cxnId="{0B03F516-E729-45FF-A3BF-6000CE6494FE}">
      <dgm:prSet/>
      <dgm:spPr/>
      <dgm:t>
        <a:bodyPr/>
        <a:lstStyle/>
        <a:p>
          <a:endParaRPr lang="fr-FR"/>
        </a:p>
      </dgm:t>
    </dgm:pt>
    <dgm:pt modelId="{8744DAB2-6794-4B76-AC78-AAF25F55A830}" type="pres">
      <dgm:prSet presAssocID="{06320D3B-E716-4D28-9A3B-8F6CC5DD58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D24C836-FBD6-42F7-80AD-973C860273CB}" type="pres">
      <dgm:prSet presAssocID="{02F7355B-D020-4660-B22E-206E2DDB1D6A}" presName="parTxOnly" presStyleLbl="node1" presStyleIdx="0" presStyleCnt="5" custLinFactNeighborY="-3180">
        <dgm:presLayoutVars>
          <dgm:chMax val="0"/>
          <dgm:chPref val="0"/>
          <dgm:bulletEnabled val="1"/>
        </dgm:presLayoutVars>
      </dgm:prSet>
      <dgm:spPr>
        <a:xfrm>
          <a:off x="2416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2B278258-0711-4910-8EEF-AB83B05712FA}" type="pres">
      <dgm:prSet presAssocID="{1F5C4C6C-D26C-4F0E-9F35-407302C44FED}" presName="parTxOnlySpace" presStyleCnt="0"/>
      <dgm:spPr/>
    </dgm:pt>
    <dgm:pt modelId="{839F9C75-100C-4D86-8E23-02764F5FA5B7}" type="pres">
      <dgm:prSet presAssocID="{0D48DF39-5D9F-4EC4-A50B-7897945CA7AF}" presName="parTxOnly" presStyleLbl="node1" presStyleIdx="1" presStyleCnt="5">
        <dgm:presLayoutVars>
          <dgm:chMax val="0"/>
          <dgm:chPref val="0"/>
          <dgm:bulletEnabled val="1"/>
        </dgm:presLayoutVars>
      </dgm:prSet>
      <dgm:spPr>
        <a:xfrm>
          <a:off x="1937919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BA3DE36F-951D-4554-8616-CA1C369DE883}" type="pres">
      <dgm:prSet presAssocID="{B8E296E9-F3E9-4CF0-8088-B61A6E47E486}" presName="parTxOnlySpace" presStyleCnt="0"/>
      <dgm:spPr/>
    </dgm:pt>
    <dgm:pt modelId="{7BA9AB9A-05C3-4456-BE0A-1AF48E823829}" type="pres">
      <dgm:prSet presAssocID="{3514F5D0-6196-4F2D-8628-AD287CBF8814}" presName="parTxOnly" presStyleLbl="node1" presStyleIdx="2" presStyleCnt="5">
        <dgm:presLayoutVars>
          <dgm:chMax val="0"/>
          <dgm:chPref val="0"/>
          <dgm:bulletEnabled val="1"/>
        </dgm:presLayoutVars>
      </dgm:prSet>
      <dgm:spPr>
        <a:xfrm>
          <a:off x="3873422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E0734661-F1D2-45C8-9979-024CAE99F248}" type="pres">
      <dgm:prSet presAssocID="{32E8CF00-7EBB-45B6-A830-94B818DF9B58}" presName="parTxOnlySpace" presStyleCnt="0"/>
      <dgm:spPr/>
    </dgm:pt>
    <dgm:pt modelId="{8BF969A5-8B9F-46EC-9DBD-CF88AEEBB403}" type="pres">
      <dgm:prSet presAssocID="{D53B1A2C-8B0E-4845-91A5-6391872902DC}" presName="parTxOnly" presStyleLbl="node1" presStyleIdx="3" presStyleCnt="5">
        <dgm:presLayoutVars>
          <dgm:chMax val="0"/>
          <dgm:chPref val="0"/>
          <dgm:bulletEnabled val="1"/>
        </dgm:presLayoutVars>
      </dgm:prSet>
      <dgm:spPr>
        <a:xfrm>
          <a:off x="5808925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D5626852-0833-480F-8D4D-F4F549F75E7B}" type="pres">
      <dgm:prSet presAssocID="{1054C422-1420-4F12-8931-5E49F3F9CBF7}" presName="parTxOnlySpace" presStyleCnt="0"/>
      <dgm:spPr/>
    </dgm:pt>
    <dgm:pt modelId="{CC913E37-5589-43F1-8A7F-FBD7DAB3C495}" type="pres">
      <dgm:prSet presAssocID="{EF613717-9879-4D1F-9A11-28FF1BECB05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890A26D-7E19-49E2-AAB1-DBD97FBA28E3}" srcId="{06320D3B-E716-4D28-9A3B-8F6CC5DD58BF}" destId="{EF613717-9879-4D1F-9A11-28FF1BECB05B}" srcOrd="4" destOrd="0" parTransId="{8FD4207E-FC1E-4798-9A8F-661AA8829E49}" sibTransId="{5855A9E7-A467-442B-A993-48F2F94C91B3}"/>
    <dgm:cxn modelId="{FD8FC27D-4706-41F4-8EA3-697278B4BEBE}" type="presOf" srcId="{EF613717-9879-4D1F-9A11-28FF1BECB05B}" destId="{CC913E37-5589-43F1-8A7F-FBD7DAB3C495}" srcOrd="0" destOrd="0" presId="urn:microsoft.com/office/officeart/2005/8/layout/chevron1"/>
    <dgm:cxn modelId="{0B03F516-E729-45FF-A3BF-6000CE6494FE}" srcId="{06320D3B-E716-4D28-9A3B-8F6CC5DD58BF}" destId="{3514F5D0-6196-4F2D-8628-AD287CBF8814}" srcOrd="2" destOrd="0" parTransId="{74FB43BC-BDFB-493C-A1A3-F522D56B502E}" sibTransId="{32E8CF00-7EBB-45B6-A830-94B818DF9B58}"/>
    <dgm:cxn modelId="{342EFF9F-9FC9-492E-B5DB-4C0EB3AFCCF8}" srcId="{06320D3B-E716-4D28-9A3B-8F6CC5DD58BF}" destId="{0D48DF39-5D9F-4EC4-A50B-7897945CA7AF}" srcOrd="1" destOrd="0" parTransId="{17383CF6-36E2-4DC4-B055-218D7C43C9CF}" sibTransId="{B8E296E9-F3E9-4CF0-8088-B61A6E47E486}"/>
    <dgm:cxn modelId="{4D8ADBB4-8F5B-4CBF-B2B1-E906DC424382}" type="presOf" srcId="{D53B1A2C-8B0E-4845-91A5-6391872902DC}" destId="{8BF969A5-8B9F-46EC-9DBD-CF88AEEBB403}" srcOrd="0" destOrd="0" presId="urn:microsoft.com/office/officeart/2005/8/layout/chevron1"/>
    <dgm:cxn modelId="{469A3574-9A57-4BE8-A2C6-51A7D414922A}" type="presOf" srcId="{02F7355B-D020-4660-B22E-206E2DDB1D6A}" destId="{BD24C836-FBD6-42F7-80AD-973C860273CB}" srcOrd="0" destOrd="0" presId="urn:microsoft.com/office/officeart/2005/8/layout/chevron1"/>
    <dgm:cxn modelId="{412F30C7-7E25-42F4-89EA-D2791818CB5E}" srcId="{06320D3B-E716-4D28-9A3B-8F6CC5DD58BF}" destId="{D53B1A2C-8B0E-4845-91A5-6391872902DC}" srcOrd="3" destOrd="0" parTransId="{AF978FC8-EE55-4A2B-B715-8297034EE201}" sibTransId="{1054C422-1420-4F12-8931-5E49F3F9CBF7}"/>
    <dgm:cxn modelId="{677FD4D7-36C4-4351-903D-3F6F764CFA5A}" srcId="{06320D3B-E716-4D28-9A3B-8F6CC5DD58BF}" destId="{02F7355B-D020-4660-B22E-206E2DDB1D6A}" srcOrd="0" destOrd="0" parTransId="{062A6B25-EFFE-4F55-9956-C1638CFE46DB}" sibTransId="{1F5C4C6C-D26C-4F0E-9F35-407302C44FED}"/>
    <dgm:cxn modelId="{13B1AD2B-BC93-4AF2-9CF1-7CB162681E8D}" type="presOf" srcId="{0D48DF39-5D9F-4EC4-A50B-7897945CA7AF}" destId="{839F9C75-100C-4D86-8E23-02764F5FA5B7}" srcOrd="0" destOrd="0" presId="urn:microsoft.com/office/officeart/2005/8/layout/chevron1"/>
    <dgm:cxn modelId="{CC7B84C3-DA95-4878-85B4-F28F6D3ED204}" type="presOf" srcId="{06320D3B-E716-4D28-9A3B-8F6CC5DD58BF}" destId="{8744DAB2-6794-4B76-AC78-AAF25F55A830}" srcOrd="0" destOrd="0" presId="urn:microsoft.com/office/officeart/2005/8/layout/chevron1"/>
    <dgm:cxn modelId="{B07EE241-6D3E-4136-9AD7-4DF140431A07}" type="presOf" srcId="{3514F5D0-6196-4F2D-8628-AD287CBF8814}" destId="{7BA9AB9A-05C3-4456-BE0A-1AF48E823829}" srcOrd="0" destOrd="0" presId="urn:microsoft.com/office/officeart/2005/8/layout/chevron1"/>
    <dgm:cxn modelId="{9ADD711A-BCAD-468D-A61B-2AE28D6EF5E0}" type="presParOf" srcId="{8744DAB2-6794-4B76-AC78-AAF25F55A830}" destId="{BD24C836-FBD6-42F7-80AD-973C860273CB}" srcOrd="0" destOrd="0" presId="urn:microsoft.com/office/officeart/2005/8/layout/chevron1"/>
    <dgm:cxn modelId="{5F16E4D4-FA51-4BA6-9C0C-24CE5605CFF0}" type="presParOf" srcId="{8744DAB2-6794-4B76-AC78-AAF25F55A830}" destId="{2B278258-0711-4910-8EEF-AB83B05712FA}" srcOrd="1" destOrd="0" presId="urn:microsoft.com/office/officeart/2005/8/layout/chevron1"/>
    <dgm:cxn modelId="{D12A6E5A-7ABE-46D0-905B-E2CE9FA695DA}" type="presParOf" srcId="{8744DAB2-6794-4B76-AC78-AAF25F55A830}" destId="{839F9C75-100C-4D86-8E23-02764F5FA5B7}" srcOrd="2" destOrd="0" presId="urn:microsoft.com/office/officeart/2005/8/layout/chevron1"/>
    <dgm:cxn modelId="{1714CAE8-D736-4838-8FE7-7804F7F1F1BB}" type="presParOf" srcId="{8744DAB2-6794-4B76-AC78-AAF25F55A830}" destId="{BA3DE36F-951D-4554-8616-CA1C369DE883}" srcOrd="3" destOrd="0" presId="urn:microsoft.com/office/officeart/2005/8/layout/chevron1"/>
    <dgm:cxn modelId="{668BDAA9-DE41-4B03-ACC4-3FA9ABE651B2}" type="presParOf" srcId="{8744DAB2-6794-4B76-AC78-AAF25F55A830}" destId="{7BA9AB9A-05C3-4456-BE0A-1AF48E823829}" srcOrd="4" destOrd="0" presId="urn:microsoft.com/office/officeart/2005/8/layout/chevron1"/>
    <dgm:cxn modelId="{AE12859D-6789-45C2-9079-82404602E9CA}" type="presParOf" srcId="{8744DAB2-6794-4B76-AC78-AAF25F55A830}" destId="{E0734661-F1D2-45C8-9979-024CAE99F248}" srcOrd="5" destOrd="0" presId="urn:microsoft.com/office/officeart/2005/8/layout/chevron1"/>
    <dgm:cxn modelId="{0801CF7F-E9EA-480F-9777-373EC5A5CFE5}" type="presParOf" srcId="{8744DAB2-6794-4B76-AC78-AAF25F55A830}" destId="{8BF969A5-8B9F-46EC-9DBD-CF88AEEBB403}" srcOrd="6" destOrd="0" presId="urn:microsoft.com/office/officeart/2005/8/layout/chevron1"/>
    <dgm:cxn modelId="{E19322DC-DE24-43C5-999D-D09DF6C343F5}" type="presParOf" srcId="{8744DAB2-6794-4B76-AC78-AAF25F55A830}" destId="{D5626852-0833-480F-8D4D-F4F549F75E7B}" srcOrd="7" destOrd="0" presId="urn:microsoft.com/office/officeart/2005/8/layout/chevron1"/>
    <dgm:cxn modelId="{502E948E-FF94-44BC-880C-32B4BE0B31F7}" type="presParOf" srcId="{8744DAB2-6794-4B76-AC78-AAF25F55A830}" destId="{CC913E37-5589-43F1-8A7F-FBD7DAB3C495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6320D3B-E716-4D28-9A3B-8F6CC5DD58BF}" type="doc">
      <dgm:prSet loTypeId="urn:microsoft.com/office/officeart/2005/8/layout/chevron1" loCatId="process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fr-FR"/>
        </a:p>
      </dgm:t>
    </dgm:pt>
    <dgm:pt modelId="{D53B1A2C-8B0E-4845-91A5-6391872902DC}">
      <dgm:prSet phldrT="[Texte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Apports du dispositif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F978FC8-EE55-4A2B-B715-8297034EE201}" type="parTrans" cxnId="{412F30C7-7E25-42F4-89EA-D2791818CB5E}">
      <dgm:prSet/>
      <dgm:spPr/>
      <dgm:t>
        <a:bodyPr/>
        <a:lstStyle/>
        <a:p>
          <a:endParaRPr lang="fr-FR" sz="1600"/>
        </a:p>
      </dgm:t>
    </dgm:pt>
    <dgm:pt modelId="{1054C422-1420-4F12-8931-5E49F3F9CBF7}" type="sibTrans" cxnId="{412F30C7-7E25-42F4-89EA-D2791818CB5E}">
      <dgm:prSet/>
      <dgm:spPr/>
      <dgm:t>
        <a:bodyPr/>
        <a:lstStyle/>
        <a:p>
          <a:endParaRPr lang="fr-FR" sz="1600"/>
        </a:p>
      </dgm:t>
    </dgm:pt>
    <dgm:pt modelId="{EF613717-9879-4D1F-9A11-28FF1BECB05B}">
      <dgm:prSet phldrT="[Texte]" custT="1"/>
      <dgm:spPr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Perspectives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FD4207E-FC1E-4798-9A8F-661AA8829E49}" type="parTrans" cxnId="{7890A26D-7E19-49E2-AAB1-DBD97FBA28E3}">
      <dgm:prSet/>
      <dgm:spPr/>
      <dgm:t>
        <a:bodyPr/>
        <a:lstStyle/>
        <a:p>
          <a:endParaRPr lang="fr-FR" sz="1600"/>
        </a:p>
      </dgm:t>
    </dgm:pt>
    <dgm:pt modelId="{5855A9E7-A467-442B-A993-48F2F94C91B3}" type="sibTrans" cxnId="{7890A26D-7E19-49E2-AAB1-DBD97FBA28E3}">
      <dgm:prSet/>
      <dgm:spPr/>
      <dgm:t>
        <a:bodyPr/>
        <a:lstStyle/>
        <a:p>
          <a:endParaRPr lang="fr-FR" sz="1600"/>
        </a:p>
      </dgm:t>
    </dgm:pt>
    <dgm:pt modelId="{0D48DF39-5D9F-4EC4-A50B-7897945CA7AF}">
      <dgm:prSet phldrT="[Texte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Scénario pédagogique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17383CF6-36E2-4DC4-B055-218D7C43C9CF}" type="parTrans" cxnId="{342EFF9F-9FC9-492E-B5DB-4C0EB3AFCCF8}">
      <dgm:prSet/>
      <dgm:spPr/>
      <dgm:t>
        <a:bodyPr/>
        <a:lstStyle/>
        <a:p>
          <a:endParaRPr lang="fr-FR"/>
        </a:p>
      </dgm:t>
    </dgm:pt>
    <dgm:pt modelId="{B8E296E9-F3E9-4CF0-8088-B61A6E47E486}" type="sibTrans" cxnId="{342EFF9F-9FC9-492E-B5DB-4C0EB3AFCCF8}">
      <dgm:prSet/>
      <dgm:spPr/>
      <dgm:t>
        <a:bodyPr/>
        <a:lstStyle/>
        <a:p>
          <a:endParaRPr lang="fr-FR"/>
        </a:p>
      </dgm:t>
    </dgm:pt>
    <dgm:pt modelId="{02F7355B-D020-4660-B22E-206E2DDB1D6A}">
      <dgm:prSet phldrT="[Texte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Contexte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1F5C4C6C-D26C-4F0E-9F35-407302C44FED}" type="sibTrans" cxnId="{677FD4D7-36C4-4351-903D-3F6F764CFA5A}">
      <dgm:prSet/>
      <dgm:spPr/>
      <dgm:t>
        <a:bodyPr/>
        <a:lstStyle/>
        <a:p>
          <a:endParaRPr lang="fr-FR" sz="1600"/>
        </a:p>
      </dgm:t>
    </dgm:pt>
    <dgm:pt modelId="{062A6B25-EFFE-4F55-9956-C1638CFE46DB}" type="parTrans" cxnId="{677FD4D7-36C4-4351-903D-3F6F764CFA5A}">
      <dgm:prSet/>
      <dgm:spPr/>
      <dgm:t>
        <a:bodyPr/>
        <a:lstStyle/>
        <a:p>
          <a:endParaRPr lang="fr-FR" sz="1600"/>
        </a:p>
      </dgm:t>
    </dgm:pt>
    <dgm:pt modelId="{3514F5D0-6196-4F2D-8628-AD287CBF8814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Mise en œuvre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74FB43BC-BDFB-493C-A1A3-F522D56B502E}" type="parTrans" cxnId="{0B03F516-E729-45FF-A3BF-6000CE6494FE}">
      <dgm:prSet/>
      <dgm:spPr/>
      <dgm:t>
        <a:bodyPr/>
        <a:lstStyle/>
        <a:p>
          <a:endParaRPr lang="fr-FR"/>
        </a:p>
      </dgm:t>
    </dgm:pt>
    <dgm:pt modelId="{32E8CF00-7EBB-45B6-A830-94B818DF9B58}" type="sibTrans" cxnId="{0B03F516-E729-45FF-A3BF-6000CE6494FE}">
      <dgm:prSet/>
      <dgm:spPr/>
      <dgm:t>
        <a:bodyPr/>
        <a:lstStyle/>
        <a:p>
          <a:endParaRPr lang="fr-FR"/>
        </a:p>
      </dgm:t>
    </dgm:pt>
    <dgm:pt modelId="{8744DAB2-6794-4B76-AC78-AAF25F55A830}" type="pres">
      <dgm:prSet presAssocID="{06320D3B-E716-4D28-9A3B-8F6CC5DD58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D24C836-FBD6-42F7-80AD-973C860273CB}" type="pres">
      <dgm:prSet presAssocID="{02F7355B-D020-4660-B22E-206E2DDB1D6A}" presName="parTxOnly" presStyleLbl="node1" presStyleIdx="0" presStyleCnt="5" custLinFactNeighborY="-3180">
        <dgm:presLayoutVars>
          <dgm:chMax val="0"/>
          <dgm:chPref val="0"/>
          <dgm:bulletEnabled val="1"/>
        </dgm:presLayoutVars>
      </dgm:prSet>
      <dgm:spPr>
        <a:xfrm>
          <a:off x="2416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2B278258-0711-4910-8EEF-AB83B05712FA}" type="pres">
      <dgm:prSet presAssocID="{1F5C4C6C-D26C-4F0E-9F35-407302C44FED}" presName="parTxOnlySpace" presStyleCnt="0"/>
      <dgm:spPr/>
    </dgm:pt>
    <dgm:pt modelId="{839F9C75-100C-4D86-8E23-02764F5FA5B7}" type="pres">
      <dgm:prSet presAssocID="{0D48DF39-5D9F-4EC4-A50B-7897945CA7AF}" presName="parTxOnly" presStyleLbl="node1" presStyleIdx="1" presStyleCnt="5">
        <dgm:presLayoutVars>
          <dgm:chMax val="0"/>
          <dgm:chPref val="0"/>
          <dgm:bulletEnabled val="1"/>
        </dgm:presLayoutVars>
      </dgm:prSet>
      <dgm:spPr>
        <a:xfrm>
          <a:off x="1937919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BA3DE36F-951D-4554-8616-CA1C369DE883}" type="pres">
      <dgm:prSet presAssocID="{B8E296E9-F3E9-4CF0-8088-B61A6E47E486}" presName="parTxOnlySpace" presStyleCnt="0"/>
      <dgm:spPr/>
    </dgm:pt>
    <dgm:pt modelId="{7BA9AB9A-05C3-4456-BE0A-1AF48E823829}" type="pres">
      <dgm:prSet presAssocID="{3514F5D0-6196-4F2D-8628-AD287CBF8814}" presName="parTxOnly" presStyleLbl="node1" presStyleIdx="2" presStyleCnt="5">
        <dgm:presLayoutVars>
          <dgm:chMax val="0"/>
          <dgm:chPref val="0"/>
          <dgm:bulletEnabled val="1"/>
        </dgm:presLayoutVars>
      </dgm:prSet>
      <dgm:spPr>
        <a:xfrm>
          <a:off x="3873422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E0734661-F1D2-45C8-9979-024CAE99F248}" type="pres">
      <dgm:prSet presAssocID="{32E8CF00-7EBB-45B6-A830-94B818DF9B58}" presName="parTxOnlySpace" presStyleCnt="0"/>
      <dgm:spPr/>
    </dgm:pt>
    <dgm:pt modelId="{8BF969A5-8B9F-46EC-9DBD-CF88AEEBB403}" type="pres">
      <dgm:prSet presAssocID="{D53B1A2C-8B0E-4845-91A5-6391872902DC}" presName="parTxOnly" presStyleLbl="node1" presStyleIdx="3" presStyleCnt="5">
        <dgm:presLayoutVars>
          <dgm:chMax val="0"/>
          <dgm:chPref val="0"/>
          <dgm:bulletEnabled val="1"/>
        </dgm:presLayoutVars>
      </dgm:prSet>
      <dgm:spPr>
        <a:xfrm>
          <a:off x="5808925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D5626852-0833-480F-8D4D-F4F549F75E7B}" type="pres">
      <dgm:prSet presAssocID="{1054C422-1420-4F12-8931-5E49F3F9CBF7}" presName="parTxOnlySpace" presStyleCnt="0"/>
      <dgm:spPr/>
    </dgm:pt>
    <dgm:pt modelId="{CC913E37-5589-43F1-8A7F-FBD7DAB3C495}" type="pres">
      <dgm:prSet presAssocID="{EF613717-9879-4D1F-9A11-28FF1BECB05B}" presName="parTxOnly" presStyleLbl="node1" presStyleIdx="4" presStyleCnt="5">
        <dgm:presLayoutVars>
          <dgm:chMax val="0"/>
          <dgm:chPref val="0"/>
          <dgm:bulletEnabled val="1"/>
        </dgm:presLayoutVars>
      </dgm:prSet>
      <dgm:spPr>
        <a:xfrm>
          <a:off x="7744427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</dgm:ptLst>
  <dgm:cxnLst>
    <dgm:cxn modelId="{7890A26D-7E19-49E2-AAB1-DBD97FBA28E3}" srcId="{06320D3B-E716-4D28-9A3B-8F6CC5DD58BF}" destId="{EF613717-9879-4D1F-9A11-28FF1BECB05B}" srcOrd="4" destOrd="0" parTransId="{8FD4207E-FC1E-4798-9A8F-661AA8829E49}" sibTransId="{5855A9E7-A467-442B-A993-48F2F94C91B3}"/>
    <dgm:cxn modelId="{FD8FC27D-4706-41F4-8EA3-697278B4BEBE}" type="presOf" srcId="{EF613717-9879-4D1F-9A11-28FF1BECB05B}" destId="{CC913E37-5589-43F1-8A7F-FBD7DAB3C495}" srcOrd="0" destOrd="0" presId="urn:microsoft.com/office/officeart/2005/8/layout/chevron1"/>
    <dgm:cxn modelId="{0B03F516-E729-45FF-A3BF-6000CE6494FE}" srcId="{06320D3B-E716-4D28-9A3B-8F6CC5DD58BF}" destId="{3514F5D0-6196-4F2D-8628-AD287CBF8814}" srcOrd="2" destOrd="0" parTransId="{74FB43BC-BDFB-493C-A1A3-F522D56B502E}" sibTransId="{32E8CF00-7EBB-45B6-A830-94B818DF9B58}"/>
    <dgm:cxn modelId="{342EFF9F-9FC9-492E-B5DB-4C0EB3AFCCF8}" srcId="{06320D3B-E716-4D28-9A3B-8F6CC5DD58BF}" destId="{0D48DF39-5D9F-4EC4-A50B-7897945CA7AF}" srcOrd="1" destOrd="0" parTransId="{17383CF6-36E2-4DC4-B055-218D7C43C9CF}" sibTransId="{B8E296E9-F3E9-4CF0-8088-B61A6E47E486}"/>
    <dgm:cxn modelId="{4D8ADBB4-8F5B-4CBF-B2B1-E906DC424382}" type="presOf" srcId="{D53B1A2C-8B0E-4845-91A5-6391872902DC}" destId="{8BF969A5-8B9F-46EC-9DBD-CF88AEEBB403}" srcOrd="0" destOrd="0" presId="urn:microsoft.com/office/officeart/2005/8/layout/chevron1"/>
    <dgm:cxn modelId="{469A3574-9A57-4BE8-A2C6-51A7D414922A}" type="presOf" srcId="{02F7355B-D020-4660-B22E-206E2DDB1D6A}" destId="{BD24C836-FBD6-42F7-80AD-973C860273CB}" srcOrd="0" destOrd="0" presId="urn:microsoft.com/office/officeart/2005/8/layout/chevron1"/>
    <dgm:cxn modelId="{412F30C7-7E25-42F4-89EA-D2791818CB5E}" srcId="{06320D3B-E716-4D28-9A3B-8F6CC5DD58BF}" destId="{D53B1A2C-8B0E-4845-91A5-6391872902DC}" srcOrd="3" destOrd="0" parTransId="{AF978FC8-EE55-4A2B-B715-8297034EE201}" sibTransId="{1054C422-1420-4F12-8931-5E49F3F9CBF7}"/>
    <dgm:cxn modelId="{677FD4D7-36C4-4351-903D-3F6F764CFA5A}" srcId="{06320D3B-E716-4D28-9A3B-8F6CC5DD58BF}" destId="{02F7355B-D020-4660-B22E-206E2DDB1D6A}" srcOrd="0" destOrd="0" parTransId="{062A6B25-EFFE-4F55-9956-C1638CFE46DB}" sibTransId="{1F5C4C6C-D26C-4F0E-9F35-407302C44FED}"/>
    <dgm:cxn modelId="{13B1AD2B-BC93-4AF2-9CF1-7CB162681E8D}" type="presOf" srcId="{0D48DF39-5D9F-4EC4-A50B-7897945CA7AF}" destId="{839F9C75-100C-4D86-8E23-02764F5FA5B7}" srcOrd="0" destOrd="0" presId="urn:microsoft.com/office/officeart/2005/8/layout/chevron1"/>
    <dgm:cxn modelId="{CC7B84C3-DA95-4878-85B4-F28F6D3ED204}" type="presOf" srcId="{06320D3B-E716-4D28-9A3B-8F6CC5DD58BF}" destId="{8744DAB2-6794-4B76-AC78-AAF25F55A830}" srcOrd="0" destOrd="0" presId="urn:microsoft.com/office/officeart/2005/8/layout/chevron1"/>
    <dgm:cxn modelId="{B07EE241-6D3E-4136-9AD7-4DF140431A07}" type="presOf" srcId="{3514F5D0-6196-4F2D-8628-AD287CBF8814}" destId="{7BA9AB9A-05C3-4456-BE0A-1AF48E823829}" srcOrd="0" destOrd="0" presId="urn:microsoft.com/office/officeart/2005/8/layout/chevron1"/>
    <dgm:cxn modelId="{9ADD711A-BCAD-468D-A61B-2AE28D6EF5E0}" type="presParOf" srcId="{8744DAB2-6794-4B76-AC78-AAF25F55A830}" destId="{BD24C836-FBD6-42F7-80AD-973C860273CB}" srcOrd="0" destOrd="0" presId="urn:microsoft.com/office/officeart/2005/8/layout/chevron1"/>
    <dgm:cxn modelId="{5F16E4D4-FA51-4BA6-9C0C-24CE5605CFF0}" type="presParOf" srcId="{8744DAB2-6794-4B76-AC78-AAF25F55A830}" destId="{2B278258-0711-4910-8EEF-AB83B05712FA}" srcOrd="1" destOrd="0" presId="urn:microsoft.com/office/officeart/2005/8/layout/chevron1"/>
    <dgm:cxn modelId="{D12A6E5A-7ABE-46D0-905B-E2CE9FA695DA}" type="presParOf" srcId="{8744DAB2-6794-4B76-AC78-AAF25F55A830}" destId="{839F9C75-100C-4D86-8E23-02764F5FA5B7}" srcOrd="2" destOrd="0" presId="urn:microsoft.com/office/officeart/2005/8/layout/chevron1"/>
    <dgm:cxn modelId="{1714CAE8-D736-4838-8FE7-7804F7F1F1BB}" type="presParOf" srcId="{8744DAB2-6794-4B76-AC78-AAF25F55A830}" destId="{BA3DE36F-951D-4554-8616-CA1C369DE883}" srcOrd="3" destOrd="0" presId="urn:microsoft.com/office/officeart/2005/8/layout/chevron1"/>
    <dgm:cxn modelId="{668BDAA9-DE41-4B03-ACC4-3FA9ABE651B2}" type="presParOf" srcId="{8744DAB2-6794-4B76-AC78-AAF25F55A830}" destId="{7BA9AB9A-05C3-4456-BE0A-1AF48E823829}" srcOrd="4" destOrd="0" presId="urn:microsoft.com/office/officeart/2005/8/layout/chevron1"/>
    <dgm:cxn modelId="{AE12859D-6789-45C2-9079-82404602E9CA}" type="presParOf" srcId="{8744DAB2-6794-4B76-AC78-AAF25F55A830}" destId="{E0734661-F1D2-45C8-9979-024CAE99F248}" srcOrd="5" destOrd="0" presId="urn:microsoft.com/office/officeart/2005/8/layout/chevron1"/>
    <dgm:cxn modelId="{0801CF7F-E9EA-480F-9777-373EC5A5CFE5}" type="presParOf" srcId="{8744DAB2-6794-4B76-AC78-AAF25F55A830}" destId="{8BF969A5-8B9F-46EC-9DBD-CF88AEEBB403}" srcOrd="6" destOrd="0" presId="urn:microsoft.com/office/officeart/2005/8/layout/chevron1"/>
    <dgm:cxn modelId="{E19322DC-DE24-43C5-999D-D09DF6C343F5}" type="presParOf" srcId="{8744DAB2-6794-4B76-AC78-AAF25F55A830}" destId="{D5626852-0833-480F-8D4D-F4F549F75E7B}" srcOrd="7" destOrd="0" presId="urn:microsoft.com/office/officeart/2005/8/layout/chevron1"/>
    <dgm:cxn modelId="{502E948E-FF94-44BC-880C-32B4BE0B31F7}" type="presParOf" srcId="{8744DAB2-6794-4B76-AC78-AAF25F55A830}" destId="{CC913E37-5589-43F1-8A7F-FBD7DAB3C495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6320D3B-E716-4D28-9A3B-8F6CC5DD58BF}" type="doc">
      <dgm:prSet loTypeId="urn:microsoft.com/office/officeart/2005/8/layout/chevron1" loCatId="process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fr-FR"/>
        </a:p>
      </dgm:t>
    </dgm:pt>
    <dgm:pt modelId="{D53B1A2C-8B0E-4845-91A5-6391872902DC}">
      <dgm:prSet phldrT="[Texte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Apports du dispositif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F978FC8-EE55-4A2B-B715-8297034EE201}" type="parTrans" cxnId="{412F30C7-7E25-42F4-89EA-D2791818CB5E}">
      <dgm:prSet/>
      <dgm:spPr/>
      <dgm:t>
        <a:bodyPr/>
        <a:lstStyle/>
        <a:p>
          <a:endParaRPr lang="fr-FR" sz="1600"/>
        </a:p>
      </dgm:t>
    </dgm:pt>
    <dgm:pt modelId="{1054C422-1420-4F12-8931-5E49F3F9CBF7}" type="sibTrans" cxnId="{412F30C7-7E25-42F4-89EA-D2791818CB5E}">
      <dgm:prSet/>
      <dgm:spPr/>
      <dgm:t>
        <a:bodyPr/>
        <a:lstStyle/>
        <a:p>
          <a:endParaRPr lang="fr-FR" sz="1600"/>
        </a:p>
      </dgm:t>
    </dgm:pt>
    <dgm:pt modelId="{EF613717-9879-4D1F-9A11-28FF1BECB05B}">
      <dgm:prSet phldrT="[Texte]" custT="1"/>
      <dgm:spPr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Perspectives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FD4207E-FC1E-4798-9A8F-661AA8829E49}" type="parTrans" cxnId="{7890A26D-7E19-49E2-AAB1-DBD97FBA28E3}">
      <dgm:prSet/>
      <dgm:spPr/>
      <dgm:t>
        <a:bodyPr/>
        <a:lstStyle/>
        <a:p>
          <a:endParaRPr lang="fr-FR" sz="1600"/>
        </a:p>
      </dgm:t>
    </dgm:pt>
    <dgm:pt modelId="{5855A9E7-A467-442B-A993-48F2F94C91B3}" type="sibTrans" cxnId="{7890A26D-7E19-49E2-AAB1-DBD97FBA28E3}">
      <dgm:prSet/>
      <dgm:spPr/>
      <dgm:t>
        <a:bodyPr/>
        <a:lstStyle/>
        <a:p>
          <a:endParaRPr lang="fr-FR" sz="1600"/>
        </a:p>
      </dgm:t>
    </dgm:pt>
    <dgm:pt modelId="{0D48DF39-5D9F-4EC4-A50B-7897945CA7AF}">
      <dgm:prSet phldrT="[Texte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Scénario pédagogique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17383CF6-36E2-4DC4-B055-218D7C43C9CF}" type="parTrans" cxnId="{342EFF9F-9FC9-492E-B5DB-4C0EB3AFCCF8}">
      <dgm:prSet/>
      <dgm:spPr/>
      <dgm:t>
        <a:bodyPr/>
        <a:lstStyle/>
        <a:p>
          <a:endParaRPr lang="fr-FR"/>
        </a:p>
      </dgm:t>
    </dgm:pt>
    <dgm:pt modelId="{B8E296E9-F3E9-4CF0-8088-B61A6E47E486}" type="sibTrans" cxnId="{342EFF9F-9FC9-492E-B5DB-4C0EB3AFCCF8}">
      <dgm:prSet/>
      <dgm:spPr/>
      <dgm:t>
        <a:bodyPr/>
        <a:lstStyle/>
        <a:p>
          <a:endParaRPr lang="fr-FR"/>
        </a:p>
      </dgm:t>
    </dgm:pt>
    <dgm:pt modelId="{02F7355B-D020-4660-B22E-206E2DDB1D6A}">
      <dgm:prSet phldrT="[Texte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Contexte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1F5C4C6C-D26C-4F0E-9F35-407302C44FED}" type="sibTrans" cxnId="{677FD4D7-36C4-4351-903D-3F6F764CFA5A}">
      <dgm:prSet/>
      <dgm:spPr/>
      <dgm:t>
        <a:bodyPr/>
        <a:lstStyle/>
        <a:p>
          <a:endParaRPr lang="fr-FR" sz="1600"/>
        </a:p>
      </dgm:t>
    </dgm:pt>
    <dgm:pt modelId="{062A6B25-EFFE-4F55-9956-C1638CFE46DB}" type="parTrans" cxnId="{677FD4D7-36C4-4351-903D-3F6F764CFA5A}">
      <dgm:prSet/>
      <dgm:spPr/>
      <dgm:t>
        <a:bodyPr/>
        <a:lstStyle/>
        <a:p>
          <a:endParaRPr lang="fr-FR" sz="1600"/>
        </a:p>
      </dgm:t>
    </dgm:pt>
    <dgm:pt modelId="{3514F5D0-6196-4F2D-8628-AD287CBF8814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Mise en œuvre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74FB43BC-BDFB-493C-A1A3-F522D56B502E}" type="parTrans" cxnId="{0B03F516-E729-45FF-A3BF-6000CE6494FE}">
      <dgm:prSet/>
      <dgm:spPr/>
      <dgm:t>
        <a:bodyPr/>
        <a:lstStyle/>
        <a:p>
          <a:endParaRPr lang="fr-FR"/>
        </a:p>
      </dgm:t>
    </dgm:pt>
    <dgm:pt modelId="{32E8CF00-7EBB-45B6-A830-94B818DF9B58}" type="sibTrans" cxnId="{0B03F516-E729-45FF-A3BF-6000CE6494FE}">
      <dgm:prSet/>
      <dgm:spPr/>
      <dgm:t>
        <a:bodyPr/>
        <a:lstStyle/>
        <a:p>
          <a:endParaRPr lang="fr-FR"/>
        </a:p>
      </dgm:t>
    </dgm:pt>
    <dgm:pt modelId="{8744DAB2-6794-4B76-AC78-AAF25F55A830}" type="pres">
      <dgm:prSet presAssocID="{06320D3B-E716-4D28-9A3B-8F6CC5DD58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D24C836-FBD6-42F7-80AD-973C860273CB}" type="pres">
      <dgm:prSet presAssocID="{02F7355B-D020-4660-B22E-206E2DDB1D6A}" presName="parTxOnly" presStyleLbl="node1" presStyleIdx="0" presStyleCnt="5" custLinFactNeighborY="-3180">
        <dgm:presLayoutVars>
          <dgm:chMax val="0"/>
          <dgm:chPref val="0"/>
          <dgm:bulletEnabled val="1"/>
        </dgm:presLayoutVars>
      </dgm:prSet>
      <dgm:spPr>
        <a:xfrm>
          <a:off x="2416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2B278258-0711-4910-8EEF-AB83B05712FA}" type="pres">
      <dgm:prSet presAssocID="{1F5C4C6C-D26C-4F0E-9F35-407302C44FED}" presName="parTxOnlySpace" presStyleCnt="0"/>
      <dgm:spPr/>
    </dgm:pt>
    <dgm:pt modelId="{839F9C75-100C-4D86-8E23-02764F5FA5B7}" type="pres">
      <dgm:prSet presAssocID="{0D48DF39-5D9F-4EC4-A50B-7897945CA7AF}" presName="parTxOnly" presStyleLbl="node1" presStyleIdx="1" presStyleCnt="5">
        <dgm:presLayoutVars>
          <dgm:chMax val="0"/>
          <dgm:chPref val="0"/>
          <dgm:bulletEnabled val="1"/>
        </dgm:presLayoutVars>
      </dgm:prSet>
      <dgm:spPr>
        <a:xfrm>
          <a:off x="1937919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BA3DE36F-951D-4554-8616-CA1C369DE883}" type="pres">
      <dgm:prSet presAssocID="{B8E296E9-F3E9-4CF0-8088-B61A6E47E486}" presName="parTxOnlySpace" presStyleCnt="0"/>
      <dgm:spPr/>
    </dgm:pt>
    <dgm:pt modelId="{7BA9AB9A-05C3-4456-BE0A-1AF48E823829}" type="pres">
      <dgm:prSet presAssocID="{3514F5D0-6196-4F2D-8628-AD287CBF8814}" presName="parTxOnly" presStyleLbl="node1" presStyleIdx="2" presStyleCnt="5">
        <dgm:presLayoutVars>
          <dgm:chMax val="0"/>
          <dgm:chPref val="0"/>
          <dgm:bulletEnabled val="1"/>
        </dgm:presLayoutVars>
      </dgm:prSet>
      <dgm:spPr>
        <a:xfrm>
          <a:off x="3873422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E0734661-F1D2-45C8-9979-024CAE99F248}" type="pres">
      <dgm:prSet presAssocID="{32E8CF00-7EBB-45B6-A830-94B818DF9B58}" presName="parTxOnlySpace" presStyleCnt="0"/>
      <dgm:spPr/>
    </dgm:pt>
    <dgm:pt modelId="{8BF969A5-8B9F-46EC-9DBD-CF88AEEBB403}" type="pres">
      <dgm:prSet presAssocID="{D53B1A2C-8B0E-4845-91A5-6391872902DC}" presName="parTxOnly" presStyleLbl="node1" presStyleIdx="3" presStyleCnt="5">
        <dgm:presLayoutVars>
          <dgm:chMax val="0"/>
          <dgm:chPref val="0"/>
          <dgm:bulletEnabled val="1"/>
        </dgm:presLayoutVars>
      </dgm:prSet>
      <dgm:spPr>
        <a:xfrm>
          <a:off x="5808925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D5626852-0833-480F-8D4D-F4F549F75E7B}" type="pres">
      <dgm:prSet presAssocID="{1054C422-1420-4F12-8931-5E49F3F9CBF7}" presName="parTxOnlySpace" presStyleCnt="0"/>
      <dgm:spPr/>
    </dgm:pt>
    <dgm:pt modelId="{CC913E37-5589-43F1-8A7F-FBD7DAB3C495}" type="pres">
      <dgm:prSet presAssocID="{EF613717-9879-4D1F-9A11-28FF1BECB05B}" presName="parTxOnly" presStyleLbl="node1" presStyleIdx="4" presStyleCnt="5">
        <dgm:presLayoutVars>
          <dgm:chMax val="0"/>
          <dgm:chPref val="0"/>
          <dgm:bulletEnabled val="1"/>
        </dgm:presLayoutVars>
      </dgm:prSet>
      <dgm:spPr>
        <a:xfrm>
          <a:off x="7744427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</dgm:ptLst>
  <dgm:cxnLst>
    <dgm:cxn modelId="{7890A26D-7E19-49E2-AAB1-DBD97FBA28E3}" srcId="{06320D3B-E716-4D28-9A3B-8F6CC5DD58BF}" destId="{EF613717-9879-4D1F-9A11-28FF1BECB05B}" srcOrd="4" destOrd="0" parTransId="{8FD4207E-FC1E-4798-9A8F-661AA8829E49}" sibTransId="{5855A9E7-A467-442B-A993-48F2F94C91B3}"/>
    <dgm:cxn modelId="{FD8FC27D-4706-41F4-8EA3-697278B4BEBE}" type="presOf" srcId="{EF613717-9879-4D1F-9A11-28FF1BECB05B}" destId="{CC913E37-5589-43F1-8A7F-FBD7DAB3C495}" srcOrd="0" destOrd="0" presId="urn:microsoft.com/office/officeart/2005/8/layout/chevron1"/>
    <dgm:cxn modelId="{0B03F516-E729-45FF-A3BF-6000CE6494FE}" srcId="{06320D3B-E716-4D28-9A3B-8F6CC5DD58BF}" destId="{3514F5D0-6196-4F2D-8628-AD287CBF8814}" srcOrd="2" destOrd="0" parTransId="{74FB43BC-BDFB-493C-A1A3-F522D56B502E}" sibTransId="{32E8CF00-7EBB-45B6-A830-94B818DF9B58}"/>
    <dgm:cxn modelId="{342EFF9F-9FC9-492E-B5DB-4C0EB3AFCCF8}" srcId="{06320D3B-E716-4D28-9A3B-8F6CC5DD58BF}" destId="{0D48DF39-5D9F-4EC4-A50B-7897945CA7AF}" srcOrd="1" destOrd="0" parTransId="{17383CF6-36E2-4DC4-B055-218D7C43C9CF}" sibTransId="{B8E296E9-F3E9-4CF0-8088-B61A6E47E486}"/>
    <dgm:cxn modelId="{4D8ADBB4-8F5B-4CBF-B2B1-E906DC424382}" type="presOf" srcId="{D53B1A2C-8B0E-4845-91A5-6391872902DC}" destId="{8BF969A5-8B9F-46EC-9DBD-CF88AEEBB403}" srcOrd="0" destOrd="0" presId="urn:microsoft.com/office/officeart/2005/8/layout/chevron1"/>
    <dgm:cxn modelId="{469A3574-9A57-4BE8-A2C6-51A7D414922A}" type="presOf" srcId="{02F7355B-D020-4660-B22E-206E2DDB1D6A}" destId="{BD24C836-FBD6-42F7-80AD-973C860273CB}" srcOrd="0" destOrd="0" presId="urn:microsoft.com/office/officeart/2005/8/layout/chevron1"/>
    <dgm:cxn modelId="{412F30C7-7E25-42F4-89EA-D2791818CB5E}" srcId="{06320D3B-E716-4D28-9A3B-8F6CC5DD58BF}" destId="{D53B1A2C-8B0E-4845-91A5-6391872902DC}" srcOrd="3" destOrd="0" parTransId="{AF978FC8-EE55-4A2B-B715-8297034EE201}" sibTransId="{1054C422-1420-4F12-8931-5E49F3F9CBF7}"/>
    <dgm:cxn modelId="{677FD4D7-36C4-4351-903D-3F6F764CFA5A}" srcId="{06320D3B-E716-4D28-9A3B-8F6CC5DD58BF}" destId="{02F7355B-D020-4660-B22E-206E2DDB1D6A}" srcOrd="0" destOrd="0" parTransId="{062A6B25-EFFE-4F55-9956-C1638CFE46DB}" sibTransId="{1F5C4C6C-D26C-4F0E-9F35-407302C44FED}"/>
    <dgm:cxn modelId="{13B1AD2B-BC93-4AF2-9CF1-7CB162681E8D}" type="presOf" srcId="{0D48DF39-5D9F-4EC4-A50B-7897945CA7AF}" destId="{839F9C75-100C-4D86-8E23-02764F5FA5B7}" srcOrd="0" destOrd="0" presId="urn:microsoft.com/office/officeart/2005/8/layout/chevron1"/>
    <dgm:cxn modelId="{CC7B84C3-DA95-4878-85B4-F28F6D3ED204}" type="presOf" srcId="{06320D3B-E716-4D28-9A3B-8F6CC5DD58BF}" destId="{8744DAB2-6794-4B76-AC78-AAF25F55A830}" srcOrd="0" destOrd="0" presId="urn:microsoft.com/office/officeart/2005/8/layout/chevron1"/>
    <dgm:cxn modelId="{B07EE241-6D3E-4136-9AD7-4DF140431A07}" type="presOf" srcId="{3514F5D0-6196-4F2D-8628-AD287CBF8814}" destId="{7BA9AB9A-05C3-4456-BE0A-1AF48E823829}" srcOrd="0" destOrd="0" presId="urn:microsoft.com/office/officeart/2005/8/layout/chevron1"/>
    <dgm:cxn modelId="{9ADD711A-BCAD-468D-A61B-2AE28D6EF5E0}" type="presParOf" srcId="{8744DAB2-6794-4B76-AC78-AAF25F55A830}" destId="{BD24C836-FBD6-42F7-80AD-973C860273CB}" srcOrd="0" destOrd="0" presId="urn:microsoft.com/office/officeart/2005/8/layout/chevron1"/>
    <dgm:cxn modelId="{5F16E4D4-FA51-4BA6-9C0C-24CE5605CFF0}" type="presParOf" srcId="{8744DAB2-6794-4B76-AC78-AAF25F55A830}" destId="{2B278258-0711-4910-8EEF-AB83B05712FA}" srcOrd="1" destOrd="0" presId="urn:microsoft.com/office/officeart/2005/8/layout/chevron1"/>
    <dgm:cxn modelId="{D12A6E5A-7ABE-46D0-905B-E2CE9FA695DA}" type="presParOf" srcId="{8744DAB2-6794-4B76-AC78-AAF25F55A830}" destId="{839F9C75-100C-4D86-8E23-02764F5FA5B7}" srcOrd="2" destOrd="0" presId="urn:microsoft.com/office/officeart/2005/8/layout/chevron1"/>
    <dgm:cxn modelId="{1714CAE8-D736-4838-8FE7-7804F7F1F1BB}" type="presParOf" srcId="{8744DAB2-6794-4B76-AC78-AAF25F55A830}" destId="{BA3DE36F-951D-4554-8616-CA1C369DE883}" srcOrd="3" destOrd="0" presId="urn:microsoft.com/office/officeart/2005/8/layout/chevron1"/>
    <dgm:cxn modelId="{668BDAA9-DE41-4B03-ACC4-3FA9ABE651B2}" type="presParOf" srcId="{8744DAB2-6794-4B76-AC78-AAF25F55A830}" destId="{7BA9AB9A-05C3-4456-BE0A-1AF48E823829}" srcOrd="4" destOrd="0" presId="urn:microsoft.com/office/officeart/2005/8/layout/chevron1"/>
    <dgm:cxn modelId="{AE12859D-6789-45C2-9079-82404602E9CA}" type="presParOf" srcId="{8744DAB2-6794-4B76-AC78-AAF25F55A830}" destId="{E0734661-F1D2-45C8-9979-024CAE99F248}" srcOrd="5" destOrd="0" presId="urn:microsoft.com/office/officeart/2005/8/layout/chevron1"/>
    <dgm:cxn modelId="{0801CF7F-E9EA-480F-9777-373EC5A5CFE5}" type="presParOf" srcId="{8744DAB2-6794-4B76-AC78-AAF25F55A830}" destId="{8BF969A5-8B9F-46EC-9DBD-CF88AEEBB403}" srcOrd="6" destOrd="0" presId="urn:microsoft.com/office/officeart/2005/8/layout/chevron1"/>
    <dgm:cxn modelId="{E19322DC-DE24-43C5-999D-D09DF6C343F5}" type="presParOf" srcId="{8744DAB2-6794-4B76-AC78-AAF25F55A830}" destId="{D5626852-0833-480F-8D4D-F4F549F75E7B}" srcOrd="7" destOrd="0" presId="urn:microsoft.com/office/officeart/2005/8/layout/chevron1"/>
    <dgm:cxn modelId="{502E948E-FF94-44BC-880C-32B4BE0B31F7}" type="presParOf" srcId="{8744DAB2-6794-4B76-AC78-AAF25F55A830}" destId="{CC913E37-5589-43F1-8A7F-FBD7DAB3C495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320D3B-E716-4D28-9A3B-8F6CC5DD58BF}" type="doc">
      <dgm:prSet loTypeId="urn:microsoft.com/office/officeart/2005/8/layout/chevron1" loCatId="process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fr-FR"/>
        </a:p>
      </dgm:t>
    </dgm:pt>
    <dgm:pt modelId="{D53B1A2C-8B0E-4845-91A5-6391872902DC}">
      <dgm:prSet phldrT="[Texte]" custT="1"/>
      <dgm:spPr/>
      <dgm:t>
        <a:bodyPr/>
        <a:lstStyle/>
        <a:p>
          <a:r>
            <a:rPr lang="fr-FR" sz="1600" dirty="0"/>
            <a:t>Apports du dispositif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F978FC8-EE55-4A2B-B715-8297034EE201}" type="parTrans" cxnId="{412F30C7-7E25-42F4-89EA-D2791818CB5E}">
      <dgm:prSet/>
      <dgm:spPr/>
      <dgm:t>
        <a:bodyPr/>
        <a:lstStyle/>
        <a:p>
          <a:endParaRPr lang="fr-FR" sz="1600"/>
        </a:p>
      </dgm:t>
    </dgm:pt>
    <dgm:pt modelId="{1054C422-1420-4F12-8931-5E49F3F9CBF7}" type="sibTrans" cxnId="{412F30C7-7E25-42F4-89EA-D2791818CB5E}">
      <dgm:prSet/>
      <dgm:spPr/>
      <dgm:t>
        <a:bodyPr/>
        <a:lstStyle/>
        <a:p>
          <a:endParaRPr lang="fr-FR" sz="1600"/>
        </a:p>
      </dgm:t>
    </dgm:pt>
    <dgm:pt modelId="{EF613717-9879-4D1F-9A11-28FF1BECB05B}">
      <dgm:prSet phldrT="[Texte]" custT="1"/>
      <dgm:spPr/>
      <dgm:t>
        <a:bodyPr/>
        <a:lstStyle/>
        <a:p>
          <a:r>
            <a:rPr lang="fr-FR" sz="1600" dirty="0"/>
            <a:t>Perspectives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FD4207E-FC1E-4798-9A8F-661AA8829E49}" type="parTrans" cxnId="{7890A26D-7E19-49E2-AAB1-DBD97FBA28E3}">
      <dgm:prSet/>
      <dgm:spPr/>
      <dgm:t>
        <a:bodyPr/>
        <a:lstStyle/>
        <a:p>
          <a:endParaRPr lang="fr-FR" sz="1600"/>
        </a:p>
      </dgm:t>
    </dgm:pt>
    <dgm:pt modelId="{5855A9E7-A467-442B-A993-48F2F94C91B3}" type="sibTrans" cxnId="{7890A26D-7E19-49E2-AAB1-DBD97FBA28E3}">
      <dgm:prSet/>
      <dgm:spPr/>
      <dgm:t>
        <a:bodyPr/>
        <a:lstStyle/>
        <a:p>
          <a:endParaRPr lang="fr-FR" sz="1600"/>
        </a:p>
      </dgm:t>
    </dgm:pt>
    <dgm:pt modelId="{0D48DF39-5D9F-4EC4-A50B-7897945CA7AF}">
      <dgm:prSet phldrT="[Texte]" custT="1"/>
      <dgm:spPr/>
      <dgm:t>
        <a:bodyPr/>
        <a:lstStyle/>
        <a:p>
          <a:r>
            <a:rPr lang="fr-FR" sz="1600" dirty="0"/>
            <a:t>Scénario pédagogique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17383CF6-36E2-4DC4-B055-218D7C43C9CF}" type="parTrans" cxnId="{342EFF9F-9FC9-492E-B5DB-4C0EB3AFCCF8}">
      <dgm:prSet/>
      <dgm:spPr/>
      <dgm:t>
        <a:bodyPr/>
        <a:lstStyle/>
        <a:p>
          <a:endParaRPr lang="fr-FR"/>
        </a:p>
      </dgm:t>
    </dgm:pt>
    <dgm:pt modelId="{B8E296E9-F3E9-4CF0-8088-B61A6E47E486}" type="sibTrans" cxnId="{342EFF9F-9FC9-492E-B5DB-4C0EB3AFCCF8}">
      <dgm:prSet/>
      <dgm:spPr/>
      <dgm:t>
        <a:bodyPr/>
        <a:lstStyle/>
        <a:p>
          <a:endParaRPr lang="fr-FR"/>
        </a:p>
      </dgm:t>
    </dgm:pt>
    <dgm:pt modelId="{02F7355B-D020-4660-B22E-206E2DDB1D6A}">
      <dgm:prSet phldrT="[Texte]" custT="1"/>
      <dgm:spPr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Contexte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1F5C4C6C-D26C-4F0E-9F35-407302C44FED}" type="sibTrans" cxnId="{677FD4D7-36C4-4351-903D-3F6F764CFA5A}">
      <dgm:prSet/>
      <dgm:spPr/>
      <dgm:t>
        <a:bodyPr/>
        <a:lstStyle/>
        <a:p>
          <a:endParaRPr lang="fr-FR" sz="1600"/>
        </a:p>
      </dgm:t>
    </dgm:pt>
    <dgm:pt modelId="{062A6B25-EFFE-4F55-9956-C1638CFE46DB}" type="parTrans" cxnId="{677FD4D7-36C4-4351-903D-3F6F764CFA5A}">
      <dgm:prSet/>
      <dgm:spPr/>
      <dgm:t>
        <a:bodyPr/>
        <a:lstStyle/>
        <a:p>
          <a:endParaRPr lang="fr-FR" sz="1600"/>
        </a:p>
      </dgm:t>
    </dgm:pt>
    <dgm:pt modelId="{3514F5D0-6196-4F2D-8628-AD287CBF8814}">
      <dgm:prSet custT="1"/>
      <dgm:spPr/>
      <dgm:t>
        <a:bodyPr/>
        <a:lstStyle/>
        <a:p>
          <a:r>
            <a:rPr lang="fr-FR" sz="1600" dirty="0"/>
            <a:t>Mise en œuvre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74FB43BC-BDFB-493C-A1A3-F522D56B502E}" type="parTrans" cxnId="{0B03F516-E729-45FF-A3BF-6000CE6494FE}">
      <dgm:prSet/>
      <dgm:spPr/>
      <dgm:t>
        <a:bodyPr/>
        <a:lstStyle/>
        <a:p>
          <a:endParaRPr lang="fr-FR"/>
        </a:p>
      </dgm:t>
    </dgm:pt>
    <dgm:pt modelId="{32E8CF00-7EBB-45B6-A830-94B818DF9B58}" type="sibTrans" cxnId="{0B03F516-E729-45FF-A3BF-6000CE6494FE}">
      <dgm:prSet/>
      <dgm:spPr/>
      <dgm:t>
        <a:bodyPr/>
        <a:lstStyle/>
        <a:p>
          <a:endParaRPr lang="fr-FR"/>
        </a:p>
      </dgm:t>
    </dgm:pt>
    <dgm:pt modelId="{8744DAB2-6794-4B76-AC78-AAF25F55A830}" type="pres">
      <dgm:prSet presAssocID="{06320D3B-E716-4D28-9A3B-8F6CC5DD58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D24C836-FBD6-42F7-80AD-973C860273CB}" type="pres">
      <dgm:prSet presAssocID="{02F7355B-D020-4660-B22E-206E2DDB1D6A}" presName="parTxOnly" presStyleLbl="node1" presStyleIdx="0" presStyleCnt="5" custLinFactNeighborY="-3180">
        <dgm:presLayoutVars>
          <dgm:chMax val="0"/>
          <dgm:chPref val="0"/>
          <dgm:bulletEnabled val="1"/>
        </dgm:presLayoutVars>
      </dgm:prSet>
      <dgm:spPr>
        <a:xfrm>
          <a:off x="2416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2B278258-0711-4910-8EEF-AB83B05712FA}" type="pres">
      <dgm:prSet presAssocID="{1F5C4C6C-D26C-4F0E-9F35-407302C44FED}" presName="parTxOnlySpace" presStyleCnt="0"/>
      <dgm:spPr/>
    </dgm:pt>
    <dgm:pt modelId="{839F9C75-100C-4D86-8E23-02764F5FA5B7}" type="pres">
      <dgm:prSet presAssocID="{0D48DF39-5D9F-4EC4-A50B-7897945CA7A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3DE36F-951D-4554-8616-CA1C369DE883}" type="pres">
      <dgm:prSet presAssocID="{B8E296E9-F3E9-4CF0-8088-B61A6E47E486}" presName="parTxOnlySpace" presStyleCnt="0"/>
      <dgm:spPr/>
    </dgm:pt>
    <dgm:pt modelId="{7BA9AB9A-05C3-4456-BE0A-1AF48E823829}" type="pres">
      <dgm:prSet presAssocID="{3514F5D0-6196-4F2D-8628-AD287CBF881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734661-F1D2-45C8-9979-024CAE99F248}" type="pres">
      <dgm:prSet presAssocID="{32E8CF00-7EBB-45B6-A830-94B818DF9B58}" presName="parTxOnlySpace" presStyleCnt="0"/>
      <dgm:spPr/>
    </dgm:pt>
    <dgm:pt modelId="{8BF969A5-8B9F-46EC-9DBD-CF88AEEBB403}" type="pres">
      <dgm:prSet presAssocID="{D53B1A2C-8B0E-4845-91A5-6391872902DC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626852-0833-480F-8D4D-F4F549F75E7B}" type="pres">
      <dgm:prSet presAssocID="{1054C422-1420-4F12-8931-5E49F3F9CBF7}" presName="parTxOnlySpace" presStyleCnt="0"/>
      <dgm:spPr/>
    </dgm:pt>
    <dgm:pt modelId="{CC913E37-5589-43F1-8A7F-FBD7DAB3C495}" type="pres">
      <dgm:prSet presAssocID="{EF613717-9879-4D1F-9A11-28FF1BECB05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890A26D-7E19-49E2-AAB1-DBD97FBA28E3}" srcId="{06320D3B-E716-4D28-9A3B-8F6CC5DD58BF}" destId="{EF613717-9879-4D1F-9A11-28FF1BECB05B}" srcOrd="4" destOrd="0" parTransId="{8FD4207E-FC1E-4798-9A8F-661AA8829E49}" sibTransId="{5855A9E7-A467-442B-A993-48F2F94C91B3}"/>
    <dgm:cxn modelId="{FD8FC27D-4706-41F4-8EA3-697278B4BEBE}" type="presOf" srcId="{EF613717-9879-4D1F-9A11-28FF1BECB05B}" destId="{CC913E37-5589-43F1-8A7F-FBD7DAB3C495}" srcOrd="0" destOrd="0" presId="urn:microsoft.com/office/officeart/2005/8/layout/chevron1"/>
    <dgm:cxn modelId="{0B03F516-E729-45FF-A3BF-6000CE6494FE}" srcId="{06320D3B-E716-4D28-9A3B-8F6CC5DD58BF}" destId="{3514F5D0-6196-4F2D-8628-AD287CBF8814}" srcOrd="2" destOrd="0" parTransId="{74FB43BC-BDFB-493C-A1A3-F522D56B502E}" sibTransId="{32E8CF00-7EBB-45B6-A830-94B818DF9B58}"/>
    <dgm:cxn modelId="{342EFF9F-9FC9-492E-B5DB-4C0EB3AFCCF8}" srcId="{06320D3B-E716-4D28-9A3B-8F6CC5DD58BF}" destId="{0D48DF39-5D9F-4EC4-A50B-7897945CA7AF}" srcOrd="1" destOrd="0" parTransId="{17383CF6-36E2-4DC4-B055-218D7C43C9CF}" sibTransId="{B8E296E9-F3E9-4CF0-8088-B61A6E47E486}"/>
    <dgm:cxn modelId="{4D8ADBB4-8F5B-4CBF-B2B1-E906DC424382}" type="presOf" srcId="{D53B1A2C-8B0E-4845-91A5-6391872902DC}" destId="{8BF969A5-8B9F-46EC-9DBD-CF88AEEBB403}" srcOrd="0" destOrd="0" presId="urn:microsoft.com/office/officeart/2005/8/layout/chevron1"/>
    <dgm:cxn modelId="{469A3574-9A57-4BE8-A2C6-51A7D414922A}" type="presOf" srcId="{02F7355B-D020-4660-B22E-206E2DDB1D6A}" destId="{BD24C836-FBD6-42F7-80AD-973C860273CB}" srcOrd="0" destOrd="0" presId="urn:microsoft.com/office/officeart/2005/8/layout/chevron1"/>
    <dgm:cxn modelId="{412F30C7-7E25-42F4-89EA-D2791818CB5E}" srcId="{06320D3B-E716-4D28-9A3B-8F6CC5DD58BF}" destId="{D53B1A2C-8B0E-4845-91A5-6391872902DC}" srcOrd="3" destOrd="0" parTransId="{AF978FC8-EE55-4A2B-B715-8297034EE201}" sibTransId="{1054C422-1420-4F12-8931-5E49F3F9CBF7}"/>
    <dgm:cxn modelId="{677FD4D7-36C4-4351-903D-3F6F764CFA5A}" srcId="{06320D3B-E716-4D28-9A3B-8F6CC5DD58BF}" destId="{02F7355B-D020-4660-B22E-206E2DDB1D6A}" srcOrd="0" destOrd="0" parTransId="{062A6B25-EFFE-4F55-9956-C1638CFE46DB}" sibTransId="{1F5C4C6C-D26C-4F0E-9F35-407302C44FED}"/>
    <dgm:cxn modelId="{13B1AD2B-BC93-4AF2-9CF1-7CB162681E8D}" type="presOf" srcId="{0D48DF39-5D9F-4EC4-A50B-7897945CA7AF}" destId="{839F9C75-100C-4D86-8E23-02764F5FA5B7}" srcOrd="0" destOrd="0" presId="urn:microsoft.com/office/officeart/2005/8/layout/chevron1"/>
    <dgm:cxn modelId="{CC7B84C3-DA95-4878-85B4-F28F6D3ED204}" type="presOf" srcId="{06320D3B-E716-4D28-9A3B-8F6CC5DD58BF}" destId="{8744DAB2-6794-4B76-AC78-AAF25F55A830}" srcOrd="0" destOrd="0" presId="urn:microsoft.com/office/officeart/2005/8/layout/chevron1"/>
    <dgm:cxn modelId="{B07EE241-6D3E-4136-9AD7-4DF140431A07}" type="presOf" srcId="{3514F5D0-6196-4F2D-8628-AD287CBF8814}" destId="{7BA9AB9A-05C3-4456-BE0A-1AF48E823829}" srcOrd="0" destOrd="0" presId="urn:microsoft.com/office/officeart/2005/8/layout/chevron1"/>
    <dgm:cxn modelId="{9ADD711A-BCAD-468D-A61B-2AE28D6EF5E0}" type="presParOf" srcId="{8744DAB2-6794-4B76-AC78-AAF25F55A830}" destId="{BD24C836-FBD6-42F7-80AD-973C860273CB}" srcOrd="0" destOrd="0" presId="urn:microsoft.com/office/officeart/2005/8/layout/chevron1"/>
    <dgm:cxn modelId="{5F16E4D4-FA51-4BA6-9C0C-24CE5605CFF0}" type="presParOf" srcId="{8744DAB2-6794-4B76-AC78-AAF25F55A830}" destId="{2B278258-0711-4910-8EEF-AB83B05712FA}" srcOrd="1" destOrd="0" presId="urn:microsoft.com/office/officeart/2005/8/layout/chevron1"/>
    <dgm:cxn modelId="{D12A6E5A-7ABE-46D0-905B-E2CE9FA695DA}" type="presParOf" srcId="{8744DAB2-6794-4B76-AC78-AAF25F55A830}" destId="{839F9C75-100C-4D86-8E23-02764F5FA5B7}" srcOrd="2" destOrd="0" presId="urn:microsoft.com/office/officeart/2005/8/layout/chevron1"/>
    <dgm:cxn modelId="{1714CAE8-D736-4838-8FE7-7804F7F1F1BB}" type="presParOf" srcId="{8744DAB2-6794-4B76-AC78-AAF25F55A830}" destId="{BA3DE36F-951D-4554-8616-CA1C369DE883}" srcOrd="3" destOrd="0" presId="urn:microsoft.com/office/officeart/2005/8/layout/chevron1"/>
    <dgm:cxn modelId="{668BDAA9-DE41-4B03-ACC4-3FA9ABE651B2}" type="presParOf" srcId="{8744DAB2-6794-4B76-AC78-AAF25F55A830}" destId="{7BA9AB9A-05C3-4456-BE0A-1AF48E823829}" srcOrd="4" destOrd="0" presId="urn:microsoft.com/office/officeart/2005/8/layout/chevron1"/>
    <dgm:cxn modelId="{AE12859D-6789-45C2-9079-82404602E9CA}" type="presParOf" srcId="{8744DAB2-6794-4B76-AC78-AAF25F55A830}" destId="{E0734661-F1D2-45C8-9979-024CAE99F248}" srcOrd="5" destOrd="0" presId="urn:microsoft.com/office/officeart/2005/8/layout/chevron1"/>
    <dgm:cxn modelId="{0801CF7F-E9EA-480F-9777-373EC5A5CFE5}" type="presParOf" srcId="{8744DAB2-6794-4B76-AC78-AAF25F55A830}" destId="{8BF969A5-8B9F-46EC-9DBD-CF88AEEBB403}" srcOrd="6" destOrd="0" presId="urn:microsoft.com/office/officeart/2005/8/layout/chevron1"/>
    <dgm:cxn modelId="{E19322DC-DE24-43C5-999D-D09DF6C343F5}" type="presParOf" srcId="{8744DAB2-6794-4B76-AC78-AAF25F55A830}" destId="{D5626852-0833-480F-8D4D-F4F549F75E7B}" srcOrd="7" destOrd="0" presId="urn:microsoft.com/office/officeart/2005/8/layout/chevron1"/>
    <dgm:cxn modelId="{502E948E-FF94-44BC-880C-32B4BE0B31F7}" type="presParOf" srcId="{8744DAB2-6794-4B76-AC78-AAF25F55A830}" destId="{CC913E37-5589-43F1-8A7F-FBD7DAB3C495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9D955C-A302-46CB-8FE0-B8B09420DEED}" type="doc">
      <dgm:prSet loTypeId="urn:microsoft.com/office/officeart/2005/8/layout/process3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68DA259F-A42B-4A28-8C2D-E8067861906D}">
      <dgm:prSet phldrT="[Texte]" custT="1"/>
      <dgm:spPr>
        <a:solidFill>
          <a:srgbClr val="5CB0B5"/>
        </a:solidFill>
      </dgm:spPr>
      <dgm:t>
        <a:bodyPr spcFirstLastPara="0" vert="horz" wrap="square" lIns="83820" tIns="41910" rIns="83820" bIns="41910" numCol="1" spcCol="1270" anchor="ctr" anchorCtr="0"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>
              <a:latin typeface="Calibri"/>
              <a:ea typeface="+mn-ea"/>
              <a:cs typeface="+mn-cs"/>
            </a:rPr>
            <a:t>Compétences visées</a:t>
          </a:r>
        </a:p>
      </dgm:t>
    </dgm:pt>
    <dgm:pt modelId="{6BBD6715-428C-47E3-85CB-17755A4A9018}" type="parTrans" cxnId="{6BFE8A3B-ACBA-40D2-AF44-E436BD6B5C83}">
      <dgm:prSet/>
      <dgm:spPr/>
      <dgm:t>
        <a:bodyPr/>
        <a:lstStyle/>
        <a:p>
          <a:endParaRPr lang="fr-FR"/>
        </a:p>
      </dgm:t>
    </dgm:pt>
    <dgm:pt modelId="{7E93AC9A-5600-49D9-B837-E9F9BE27A46D}" type="sibTrans" cxnId="{6BFE8A3B-ACBA-40D2-AF44-E436BD6B5C83}">
      <dgm:prSet/>
      <dgm:spPr>
        <a:solidFill>
          <a:srgbClr val="6FCCD1"/>
        </a:solidFill>
      </dgm:spPr>
      <dgm:t>
        <a:bodyPr/>
        <a:lstStyle/>
        <a:p>
          <a:endParaRPr lang="fr-FR" dirty="0"/>
        </a:p>
      </dgm:t>
    </dgm:pt>
    <dgm:pt modelId="{A39AA1C7-E17E-489A-945E-394CF3D90BC9}">
      <dgm:prSet phldrT="[Texte]" custT="1"/>
      <dgm:spPr/>
      <dgm:t>
        <a:bodyPr/>
        <a:lstStyle/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800" dirty="0"/>
            <a:t> Savoir </a:t>
          </a:r>
          <a:r>
            <a:rPr lang="fr-FR" sz="1800" b="1" dirty="0">
              <a:solidFill>
                <a:srgbClr val="5CB0B5"/>
              </a:solidFill>
            </a:rPr>
            <a:t>participer à un projet </a:t>
          </a:r>
          <a:r>
            <a:rPr lang="fr-FR" sz="1800" dirty="0"/>
            <a:t>d’écriture pour un public non spécialiste. </a:t>
          </a:r>
        </a:p>
      </dgm:t>
    </dgm:pt>
    <dgm:pt modelId="{27EAD0F9-96B6-446F-A418-4F3B112E4A45}" type="parTrans" cxnId="{F256A30F-5088-4047-9E13-1AB4CA1EE089}">
      <dgm:prSet/>
      <dgm:spPr/>
      <dgm:t>
        <a:bodyPr/>
        <a:lstStyle/>
        <a:p>
          <a:endParaRPr lang="fr-FR"/>
        </a:p>
      </dgm:t>
    </dgm:pt>
    <dgm:pt modelId="{68F5EC7E-4BBF-44A8-9D3D-0B7C6EA8AF9B}" type="sibTrans" cxnId="{F256A30F-5088-4047-9E13-1AB4CA1EE089}">
      <dgm:prSet/>
      <dgm:spPr/>
      <dgm:t>
        <a:bodyPr/>
        <a:lstStyle/>
        <a:p>
          <a:endParaRPr lang="fr-FR"/>
        </a:p>
      </dgm:t>
    </dgm:pt>
    <dgm:pt modelId="{3764B98B-5A2D-4A78-AF30-F8EAE5084BCF}">
      <dgm:prSet phldrT="[Texte]" custT="1"/>
      <dgm:spPr>
        <a:solidFill>
          <a:srgbClr val="5CB0B5"/>
        </a:solidFill>
      </dgm:spPr>
      <dgm:t>
        <a:bodyPr spcFirstLastPara="0" vert="horz" wrap="square" lIns="83820" tIns="41910" rIns="83820" bIns="41910" numCol="1" spcCol="1270" anchor="ctr" anchorCtr="0"/>
        <a:lstStyle/>
        <a:p>
          <a:r>
            <a:rPr lang="fr-FR" sz="2200" kern="1200" dirty="0">
              <a:latin typeface="Calibri"/>
              <a:ea typeface="+mn-ea"/>
              <a:cs typeface="+mn-cs"/>
            </a:rPr>
            <a:t>Démarche</a:t>
          </a:r>
        </a:p>
      </dgm:t>
    </dgm:pt>
    <dgm:pt modelId="{08E60847-9321-484E-86A3-4607F98059C3}" type="parTrans" cxnId="{93F4F734-4CD9-46D0-83A0-D82DE33D3C69}">
      <dgm:prSet/>
      <dgm:spPr/>
      <dgm:t>
        <a:bodyPr/>
        <a:lstStyle/>
        <a:p>
          <a:endParaRPr lang="fr-FR"/>
        </a:p>
      </dgm:t>
    </dgm:pt>
    <dgm:pt modelId="{C3532C7A-77F9-49BE-B4F4-1C58DA45D3F9}" type="sibTrans" cxnId="{93F4F734-4CD9-46D0-83A0-D82DE33D3C69}">
      <dgm:prSet/>
      <dgm:spPr/>
      <dgm:t>
        <a:bodyPr/>
        <a:lstStyle/>
        <a:p>
          <a:endParaRPr lang="fr-FR"/>
        </a:p>
      </dgm:t>
    </dgm:pt>
    <dgm:pt modelId="{1577FFEC-003B-4AC4-8F4F-4ABAB67EDD14}">
      <dgm:prSet phldrT="[Texte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fr-FR" sz="1800" b="1" dirty="0">
              <a:solidFill>
                <a:srgbClr val="E36C0A"/>
              </a:solidFill>
            </a:rPr>
            <a:t>Scénarisation en lien avec le processus d’écriture</a:t>
          </a:r>
        </a:p>
      </dgm:t>
    </dgm:pt>
    <dgm:pt modelId="{E46F99FB-4D8A-454E-895F-C2A2E4382159}" type="parTrans" cxnId="{9AD7AD21-BA83-4470-8F78-248727246164}">
      <dgm:prSet/>
      <dgm:spPr/>
      <dgm:t>
        <a:bodyPr/>
        <a:lstStyle/>
        <a:p>
          <a:endParaRPr lang="fr-FR"/>
        </a:p>
      </dgm:t>
    </dgm:pt>
    <dgm:pt modelId="{26CECB02-B755-48AF-9244-C3AD29C5189D}" type="sibTrans" cxnId="{9AD7AD21-BA83-4470-8F78-248727246164}">
      <dgm:prSet/>
      <dgm:spPr/>
      <dgm:t>
        <a:bodyPr/>
        <a:lstStyle/>
        <a:p>
          <a:endParaRPr lang="fr-FR"/>
        </a:p>
      </dgm:t>
    </dgm:pt>
    <dgm:pt modelId="{FFD19C94-A3BC-4DAC-ADD5-3281D25738B5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fr-FR" sz="1800" b="1" dirty="0">
              <a:solidFill>
                <a:srgbClr val="E36C0A"/>
              </a:solidFill>
            </a:rPr>
            <a:t>Tâches</a:t>
          </a:r>
          <a:r>
            <a:rPr lang="fr-FR" sz="1800" dirty="0"/>
            <a:t> collectives, de groupe, individuelles</a:t>
          </a:r>
        </a:p>
      </dgm:t>
    </dgm:pt>
    <dgm:pt modelId="{B05A8EB1-E307-49E6-81B8-CAAEB2EDDD09}" type="parTrans" cxnId="{DBEF280F-B7B0-4634-B0DA-0CEDB042B4B5}">
      <dgm:prSet/>
      <dgm:spPr/>
      <dgm:t>
        <a:bodyPr/>
        <a:lstStyle/>
        <a:p>
          <a:endParaRPr lang="fr-FR"/>
        </a:p>
      </dgm:t>
    </dgm:pt>
    <dgm:pt modelId="{6CFB319D-A0F9-429B-A4AA-F722B44EB062}" type="sibTrans" cxnId="{DBEF280F-B7B0-4634-B0DA-0CEDB042B4B5}">
      <dgm:prSet/>
      <dgm:spPr/>
      <dgm:t>
        <a:bodyPr/>
        <a:lstStyle/>
        <a:p>
          <a:endParaRPr lang="fr-FR"/>
        </a:p>
      </dgm:t>
    </dgm:pt>
    <dgm:pt modelId="{8F3C4F42-E499-46A0-AEE5-50F8244DF147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fr-FR" sz="1800" dirty="0"/>
            <a:t>Différents </a:t>
          </a:r>
          <a:r>
            <a:rPr lang="fr-FR" sz="1800" b="1" dirty="0">
              <a:solidFill>
                <a:srgbClr val="E36C0A"/>
              </a:solidFill>
            </a:rPr>
            <a:t>outils de communication et de création</a:t>
          </a:r>
          <a:r>
            <a:rPr lang="fr-FR" sz="1800" dirty="0"/>
            <a:t> (espace général et espace par groupes, forums, clavardage, outils de co-écriture en ligne, calendriers de tâches, grilles d’évaluation)</a:t>
          </a:r>
        </a:p>
      </dgm:t>
    </dgm:pt>
    <dgm:pt modelId="{8B53B9F5-4611-4D3A-AF03-CBBE820FFD3D}" type="parTrans" cxnId="{05AE9CEA-EDA0-4008-B6E6-29C5CC029AF6}">
      <dgm:prSet/>
      <dgm:spPr/>
      <dgm:t>
        <a:bodyPr/>
        <a:lstStyle/>
        <a:p>
          <a:endParaRPr lang="fr-FR"/>
        </a:p>
      </dgm:t>
    </dgm:pt>
    <dgm:pt modelId="{F56FF99F-06D4-4AE0-9B20-C0E38BA5D7EB}" type="sibTrans" cxnId="{05AE9CEA-EDA0-4008-B6E6-29C5CC029AF6}">
      <dgm:prSet/>
      <dgm:spPr/>
      <dgm:t>
        <a:bodyPr/>
        <a:lstStyle/>
        <a:p>
          <a:endParaRPr lang="fr-FR"/>
        </a:p>
      </dgm:t>
    </dgm:pt>
    <dgm:pt modelId="{229068CE-4D5F-4231-BBD5-F60B37CC6F8A}">
      <dgm:prSet custT="1"/>
      <dgm:spPr/>
      <dgm:t>
        <a:bodyPr/>
        <a:lstStyle/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800" dirty="0"/>
            <a:t> Comprendre et appliquer la </a:t>
          </a:r>
          <a:r>
            <a:rPr lang="fr-FR" sz="1800" b="1" dirty="0">
              <a:solidFill>
                <a:srgbClr val="5CB0B5"/>
              </a:solidFill>
            </a:rPr>
            <a:t>démarche de gestion de projet</a:t>
          </a:r>
          <a:r>
            <a:rPr lang="fr-FR" sz="1800" dirty="0"/>
            <a:t>.</a:t>
          </a:r>
        </a:p>
      </dgm:t>
    </dgm:pt>
    <dgm:pt modelId="{36FC5E16-531E-4187-9046-08F77B164D5E}" type="parTrans" cxnId="{C247CABF-3C43-4ABD-847C-285114602D5C}">
      <dgm:prSet/>
      <dgm:spPr/>
      <dgm:t>
        <a:bodyPr/>
        <a:lstStyle/>
        <a:p>
          <a:endParaRPr lang="fr-FR"/>
        </a:p>
      </dgm:t>
    </dgm:pt>
    <dgm:pt modelId="{0EA072AB-5DC7-4879-B251-2980986D85C4}" type="sibTrans" cxnId="{C247CABF-3C43-4ABD-847C-285114602D5C}">
      <dgm:prSet/>
      <dgm:spPr/>
      <dgm:t>
        <a:bodyPr/>
        <a:lstStyle/>
        <a:p>
          <a:endParaRPr lang="fr-FR"/>
        </a:p>
      </dgm:t>
    </dgm:pt>
    <dgm:pt modelId="{EBC4D964-6F8D-4620-AC91-FC2155BE0372}">
      <dgm:prSet custT="1"/>
      <dgm:spPr/>
      <dgm:t>
        <a:bodyPr/>
        <a:lstStyle/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800" dirty="0"/>
            <a:t> Savoir </a:t>
          </a:r>
          <a:r>
            <a:rPr lang="fr-FR" sz="1800" b="1" dirty="0">
              <a:solidFill>
                <a:srgbClr val="5CB0B5"/>
              </a:solidFill>
            </a:rPr>
            <a:t>utiliser les outils de communication et de création </a:t>
          </a:r>
          <a:r>
            <a:rPr lang="fr-FR" sz="1800" dirty="0"/>
            <a:t>permettant un travail coopératif et collaboratif en présentiel et à distance.</a:t>
          </a:r>
        </a:p>
      </dgm:t>
    </dgm:pt>
    <dgm:pt modelId="{EEC3E494-1ECB-44CD-8BA1-F2CA97EA7A2D}" type="parTrans" cxnId="{3726E1F7-860D-41E2-9B54-1DE0CD205E35}">
      <dgm:prSet/>
      <dgm:spPr/>
      <dgm:t>
        <a:bodyPr/>
        <a:lstStyle/>
        <a:p>
          <a:endParaRPr lang="fr-FR"/>
        </a:p>
      </dgm:t>
    </dgm:pt>
    <dgm:pt modelId="{4A929BD0-9A7B-4552-831C-A236E8A88C17}" type="sibTrans" cxnId="{3726E1F7-860D-41E2-9B54-1DE0CD205E35}">
      <dgm:prSet/>
      <dgm:spPr/>
      <dgm:t>
        <a:bodyPr/>
        <a:lstStyle/>
        <a:p>
          <a:endParaRPr lang="fr-FR"/>
        </a:p>
      </dgm:t>
    </dgm:pt>
    <dgm:pt modelId="{8B53708C-D4B5-4CC7-8D92-8C898D0D993C}">
      <dgm:prSet custT="1"/>
      <dgm:spPr/>
      <dgm:t>
        <a:bodyPr/>
        <a:lstStyle/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800" dirty="0"/>
            <a:t> Savoir adopter une </a:t>
          </a:r>
          <a:r>
            <a:rPr lang="fr-FR" sz="1800" b="1" dirty="0">
              <a:solidFill>
                <a:srgbClr val="5CB0B5"/>
              </a:solidFill>
            </a:rPr>
            <a:t>démarche réflexive</a:t>
          </a:r>
        </a:p>
      </dgm:t>
    </dgm:pt>
    <dgm:pt modelId="{92E5EF4D-C2A0-4692-86D1-4AA0F7C71768}" type="parTrans" cxnId="{6411DD51-4E09-4841-802B-940650C0F773}">
      <dgm:prSet/>
      <dgm:spPr/>
      <dgm:t>
        <a:bodyPr/>
        <a:lstStyle/>
        <a:p>
          <a:endParaRPr lang="fr-FR"/>
        </a:p>
      </dgm:t>
    </dgm:pt>
    <dgm:pt modelId="{E8D287B4-E102-44EA-B15C-694C254FCB27}" type="sibTrans" cxnId="{6411DD51-4E09-4841-802B-940650C0F773}">
      <dgm:prSet/>
      <dgm:spPr/>
      <dgm:t>
        <a:bodyPr/>
        <a:lstStyle/>
        <a:p>
          <a:endParaRPr lang="fr-FR"/>
        </a:p>
      </dgm:t>
    </dgm:pt>
    <dgm:pt modelId="{CFBAF43B-F9F3-4371-ABE2-8A6F71BFB2AE}">
      <dgm:prSet custT="1"/>
      <dgm:spPr/>
      <dgm:t>
        <a:bodyPr/>
        <a:lstStyle/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800" dirty="0"/>
            <a:t> Être capable </a:t>
          </a:r>
          <a:r>
            <a:rPr lang="fr-FR" sz="1800" b="1" dirty="0">
              <a:solidFill>
                <a:srgbClr val="5CB0B5"/>
              </a:solidFill>
            </a:rPr>
            <a:t>d’évaluer ses pairs</a:t>
          </a:r>
        </a:p>
      </dgm:t>
    </dgm:pt>
    <dgm:pt modelId="{FBF252C0-8B79-4F89-8514-DA15B5E886B1}" type="parTrans" cxnId="{7D03D2C5-2D25-40B7-86FE-7345A18F6DB8}">
      <dgm:prSet/>
      <dgm:spPr/>
      <dgm:t>
        <a:bodyPr/>
        <a:lstStyle/>
        <a:p>
          <a:endParaRPr lang="fr-FR"/>
        </a:p>
      </dgm:t>
    </dgm:pt>
    <dgm:pt modelId="{E949D7CC-B4D0-43BD-9CA1-E84AE5DE491A}" type="sibTrans" cxnId="{7D03D2C5-2D25-40B7-86FE-7345A18F6DB8}">
      <dgm:prSet/>
      <dgm:spPr/>
      <dgm:t>
        <a:bodyPr/>
        <a:lstStyle/>
        <a:p>
          <a:endParaRPr lang="fr-FR"/>
        </a:p>
      </dgm:t>
    </dgm:pt>
    <dgm:pt modelId="{A350E5AF-D7E4-4446-AC05-03F59629D591}">
      <dgm:prSet phldrT="[Texte]" custT="1"/>
      <dgm:spPr/>
      <dgm:t>
        <a:bodyPr/>
        <a:lstStyle/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fr-FR" sz="1800" dirty="0"/>
            <a:t> Être </a:t>
          </a:r>
          <a:r>
            <a:rPr lang="fr-FR" sz="1800" b="1" dirty="0">
              <a:solidFill>
                <a:srgbClr val="5CB0B5"/>
              </a:solidFill>
            </a:rPr>
            <a:t>capable de produire un texte conforme</a:t>
          </a:r>
          <a:r>
            <a:rPr lang="fr-FR" sz="1800" dirty="0"/>
            <a:t>, en suivant les phases du processus rédactionnel. </a:t>
          </a:r>
        </a:p>
      </dgm:t>
    </dgm:pt>
    <dgm:pt modelId="{36A783D5-9FB2-4E5A-9A5A-9A45E4E78D97}" type="parTrans" cxnId="{C839D60B-790F-4825-AF52-40ECC6795481}">
      <dgm:prSet/>
      <dgm:spPr/>
      <dgm:t>
        <a:bodyPr/>
        <a:lstStyle/>
        <a:p>
          <a:endParaRPr lang="fr-FR"/>
        </a:p>
      </dgm:t>
    </dgm:pt>
    <dgm:pt modelId="{1180DDA1-1D7B-475D-8FB8-09DD0628C03B}" type="sibTrans" cxnId="{C839D60B-790F-4825-AF52-40ECC6795481}">
      <dgm:prSet/>
      <dgm:spPr/>
      <dgm:t>
        <a:bodyPr/>
        <a:lstStyle/>
        <a:p>
          <a:endParaRPr lang="fr-FR"/>
        </a:p>
      </dgm:t>
    </dgm:pt>
    <dgm:pt modelId="{1C47DF13-2EE6-45A4-A532-5FCD5B62FDA5}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fr-FR" sz="1600" dirty="0"/>
        </a:p>
      </dgm:t>
    </dgm:pt>
    <dgm:pt modelId="{E49DC464-D65B-47EC-8C6A-451CB09EAAC1}" type="sibTrans" cxnId="{28B1D74F-8B37-4518-AED1-89423DE28564}">
      <dgm:prSet/>
      <dgm:spPr/>
      <dgm:t>
        <a:bodyPr/>
        <a:lstStyle/>
        <a:p>
          <a:endParaRPr lang="fr-FR"/>
        </a:p>
      </dgm:t>
    </dgm:pt>
    <dgm:pt modelId="{6C188E58-1C26-4596-8CD4-96B4E57E0528}" type="parTrans" cxnId="{28B1D74F-8B37-4518-AED1-89423DE28564}">
      <dgm:prSet/>
      <dgm:spPr/>
      <dgm:t>
        <a:bodyPr/>
        <a:lstStyle/>
        <a:p>
          <a:endParaRPr lang="fr-FR"/>
        </a:p>
      </dgm:t>
    </dgm:pt>
    <dgm:pt modelId="{B99AAA24-02E7-4734-83AC-700A1A498748}">
      <dgm:prSet phldrT="[Texte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fr-FR" sz="1800" b="1" dirty="0">
              <a:solidFill>
                <a:srgbClr val="E36C0A"/>
              </a:solidFill>
            </a:rPr>
            <a:t>Création d’une revue en Sciences du Langage. </a:t>
          </a:r>
          <a:r>
            <a:rPr lang="fr-FR" sz="1600" dirty="0">
              <a:solidFill>
                <a:srgbClr val="178F96"/>
              </a:solidFill>
            </a:rPr>
            <a:t>Projet soutenu par l’UFR Lettres, Culture et Sciences Humaines dans le cadre des Aides à Projets Pédagogiques </a:t>
          </a:r>
          <a:r>
            <a:rPr lang="fr-FR" sz="1400" dirty="0">
              <a:solidFill>
                <a:schemeClr val="tx1"/>
              </a:solidFill>
            </a:rPr>
            <a:t>(Christine Blanchard et Lidia Lebas, Département de linguistique)</a:t>
          </a:r>
        </a:p>
      </dgm:t>
    </dgm:pt>
    <dgm:pt modelId="{051FA6CB-5D5A-4764-B9B9-E7A41E969D26}" type="parTrans" cxnId="{DEBCF612-0B91-4C68-ACA7-38DFA44A9C64}">
      <dgm:prSet/>
      <dgm:spPr/>
      <dgm:t>
        <a:bodyPr/>
        <a:lstStyle/>
        <a:p>
          <a:endParaRPr lang="fr-FR"/>
        </a:p>
      </dgm:t>
    </dgm:pt>
    <dgm:pt modelId="{F6EE773B-D19A-4046-B2F9-F2DB45DBE30B}" type="sibTrans" cxnId="{DEBCF612-0B91-4C68-ACA7-38DFA44A9C64}">
      <dgm:prSet/>
      <dgm:spPr/>
      <dgm:t>
        <a:bodyPr/>
        <a:lstStyle/>
        <a:p>
          <a:endParaRPr lang="fr-FR"/>
        </a:p>
      </dgm:t>
    </dgm:pt>
    <dgm:pt modelId="{2C38D957-4916-40B5-A415-A8C548162EE3}" type="pres">
      <dgm:prSet presAssocID="{DF9D955C-A302-46CB-8FE0-B8B09420DEE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4845D2D-3984-4B4B-9503-954FBFB8551B}" type="pres">
      <dgm:prSet presAssocID="{68DA259F-A42B-4A28-8C2D-E8067861906D}" presName="composite" presStyleCnt="0"/>
      <dgm:spPr/>
    </dgm:pt>
    <dgm:pt modelId="{63128A20-3940-45B8-81A6-2E494D13DCFC}" type="pres">
      <dgm:prSet presAssocID="{68DA259F-A42B-4A28-8C2D-E8067861906D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ECCCED-70C7-4958-A5C1-8B12F911CBCA}" type="pres">
      <dgm:prSet presAssocID="{68DA259F-A42B-4A28-8C2D-E8067861906D}" presName="parSh" presStyleLbl="node1" presStyleIdx="0" presStyleCnt="2"/>
      <dgm:spPr/>
      <dgm:t>
        <a:bodyPr/>
        <a:lstStyle/>
        <a:p>
          <a:endParaRPr lang="fr-FR"/>
        </a:p>
      </dgm:t>
    </dgm:pt>
    <dgm:pt modelId="{FC519620-2A7F-4330-B2B1-D9132AAE262D}" type="pres">
      <dgm:prSet presAssocID="{68DA259F-A42B-4A28-8C2D-E8067861906D}" presName="desTx" presStyleLbl="fgAcc1" presStyleIdx="0" presStyleCnt="2" custScaleX="126220" custLinFactNeighborX="2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C29E48-AEF0-4C4D-AD8E-D2CF4548E8FD}" type="pres">
      <dgm:prSet presAssocID="{7E93AC9A-5600-49D9-B837-E9F9BE27A46D}" presName="sibTrans" presStyleLbl="sibTrans2D1" presStyleIdx="0" presStyleCnt="1" custLinFactNeighborX="21451" custLinFactNeighborY="5102"/>
      <dgm:spPr/>
      <dgm:t>
        <a:bodyPr/>
        <a:lstStyle/>
        <a:p>
          <a:endParaRPr lang="fr-FR"/>
        </a:p>
      </dgm:t>
    </dgm:pt>
    <dgm:pt modelId="{84F61F69-13C1-40B9-9E21-90DFE4FD3596}" type="pres">
      <dgm:prSet presAssocID="{7E93AC9A-5600-49D9-B837-E9F9BE27A46D}" presName="connTx" presStyleLbl="sibTrans2D1" presStyleIdx="0" presStyleCnt="1"/>
      <dgm:spPr/>
      <dgm:t>
        <a:bodyPr/>
        <a:lstStyle/>
        <a:p>
          <a:endParaRPr lang="fr-FR"/>
        </a:p>
      </dgm:t>
    </dgm:pt>
    <dgm:pt modelId="{A2C243EB-E5D0-4A3A-8AB4-FE9C0A8EFB4B}" type="pres">
      <dgm:prSet presAssocID="{3764B98B-5A2D-4A78-AF30-F8EAE5084BCF}" presName="composite" presStyleCnt="0"/>
      <dgm:spPr/>
    </dgm:pt>
    <dgm:pt modelId="{A9AD21F2-48A3-4224-A316-B9F67564BAC9}" type="pres">
      <dgm:prSet presAssocID="{3764B98B-5A2D-4A78-AF30-F8EAE5084BCF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EAF4F6-73CD-4F76-A579-886543308930}" type="pres">
      <dgm:prSet presAssocID="{3764B98B-5A2D-4A78-AF30-F8EAE5084BCF}" presName="parSh" presStyleLbl="node1" presStyleIdx="1" presStyleCnt="2"/>
      <dgm:spPr/>
      <dgm:t>
        <a:bodyPr/>
        <a:lstStyle/>
        <a:p>
          <a:endParaRPr lang="fr-FR"/>
        </a:p>
      </dgm:t>
    </dgm:pt>
    <dgm:pt modelId="{224038EF-D7BF-4AD3-8DC7-909F8236B7C3}" type="pres">
      <dgm:prSet presAssocID="{3764B98B-5A2D-4A78-AF30-F8EAE5084BCF}" presName="desTx" presStyleLbl="fgAcc1" presStyleIdx="1" presStyleCnt="2" custScaleX="132319" custScaleY="98149" custLinFactNeighborX="2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5A0E394-BD8F-4DB3-BDAF-B7C8C06E6AED}" type="presOf" srcId="{A350E5AF-D7E4-4446-AC05-03F59629D591}" destId="{FC519620-2A7F-4330-B2B1-D9132AAE262D}" srcOrd="0" destOrd="1" presId="urn:microsoft.com/office/officeart/2005/8/layout/process3"/>
    <dgm:cxn modelId="{ACF0F78A-2C69-432C-9FF1-44E274D93BFE}" type="presOf" srcId="{8B53708C-D4B5-4CC7-8D92-8C898D0D993C}" destId="{FC519620-2A7F-4330-B2B1-D9132AAE262D}" srcOrd="0" destOrd="5" presId="urn:microsoft.com/office/officeart/2005/8/layout/process3"/>
    <dgm:cxn modelId="{D470D5AB-A76F-4A29-BA1F-DB54FD166B00}" type="presOf" srcId="{3764B98B-5A2D-4A78-AF30-F8EAE5084BCF}" destId="{23EAF4F6-73CD-4F76-A579-886543308930}" srcOrd="1" destOrd="0" presId="urn:microsoft.com/office/officeart/2005/8/layout/process3"/>
    <dgm:cxn modelId="{9AD7AD21-BA83-4470-8F78-248727246164}" srcId="{3764B98B-5A2D-4A78-AF30-F8EAE5084BCF}" destId="{1577FFEC-003B-4AC4-8F4F-4ABAB67EDD14}" srcOrd="1" destOrd="0" parTransId="{E46F99FB-4D8A-454E-895F-C2A2E4382159}" sibTransId="{26CECB02-B755-48AF-9244-C3AD29C5189D}"/>
    <dgm:cxn modelId="{93F4F734-4CD9-46D0-83A0-D82DE33D3C69}" srcId="{DF9D955C-A302-46CB-8FE0-B8B09420DEED}" destId="{3764B98B-5A2D-4A78-AF30-F8EAE5084BCF}" srcOrd="1" destOrd="0" parTransId="{08E60847-9321-484E-86A3-4607F98059C3}" sibTransId="{C3532C7A-77F9-49BE-B4F4-1C58DA45D3F9}"/>
    <dgm:cxn modelId="{3A6F15EF-6E78-4559-8785-591C733508FD}" type="presOf" srcId="{FFD19C94-A3BC-4DAC-ADD5-3281D25738B5}" destId="{224038EF-D7BF-4AD3-8DC7-909F8236B7C3}" srcOrd="0" destOrd="2" presId="urn:microsoft.com/office/officeart/2005/8/layout/process3"/>
    <dgm:cxn modelId="{DEBCF612-0B91-4C68-ACA7-38DFA44A9C64}" srcId="{3764B98B-5A2D-4A78-AF30-F8EAE5084BCF}" destId="{B99AAA24-02E7-4734-83AC-700A1A498748}" srcOrd="0" destOrd="0" parTransId="{051FA6CB-5D5A-4764-B9B9-E7A41E969D26}" sibTransId="{F6EE773B-D19A-4046-B2F9-F2DB45DBE30B}"/>
    <dgm:cxn modelId="{3EC630EE-BB43-4218-A476-49D968BCDBDA}" type="presOf" srcId="{DF9D955C-A302-46CB-8FE0-B8B09420DEED}" destId="{2C38D957-4916-40B5-A415-A8C548162EE3}" srcOrd="0" destOrd="0" presId="urn:microsoft.com/office/officeart/2005/8/layout/process3"/>
    <dgm:cxn modelId="{04854E35-D552-42F7-A3CF-FB9F725835AC}" type="presOf" srcId="{7E93AC9A-5600-49D9-B837-E9F9BE27A46D}" destId="{90C29E48-AEF0-4C4D-AD8E-D2CF4548E8FD}" srcOrd="0" destOrd="0" presId="urn:microsoft.com/office/officeart/2005/8/layout/process3"/>
    <dgm:cxn modelId="{C839D60B-790F-4825-AF52-40ECC6795481}" srcId="{68DA259F-A42B-4A28-8C2D-E8067861906D}" destId="{A350E5AF-D7E4-4446-AC05-03F59629D591}" srcOrd="1" destOrd="0" parTransId="{36A783D5-9FB2-4E5A-9A5A-9A45E4E78D97}" sibTransId="{1180DDA1-1D7B-475D-8FB8-09DD0628C03B}"/>
    <dgm:cxn modelId="{DAA79C1F-59D3-4329-B43D-420F74EA7C9E}" type="presOf" srcId="{B99AAA24-02E7-4734-83AC-700A1A498748}" destId="{224038EF-D7BF-4AD3-8DC7-909F8236B7C3}" srcOrd="0" destOrd="0" presId="urn:microsoft.com/office/officeart/2005/8/layout/process3"/>
    <dgm:cxn modelId="{05AE9CEA-EDA0-4008-B6E6-29C5CC029AF6}" srcId="{3764B98B-5A2D-4A78-AF30-F8EAE5084BCF}" destId="{8F3C4F42-E499-46A0-AEE5-50F8244DF147}" srcOrd="3" destOrd="0" parTransId="{8B53B9F5-4611-4D3A-AF03-CBBE820FFD3D}" sibTransId="{F56FF99F-06D4-4AE0-9B20-C0E38BA5D7EB}"/>
    <dgm:cxn modelId="{40A4D6DC-BAAC-4A77-9F8E-4B9CD0F3BB8A}" type="presOf" srcId="{229068CE-4D5F-4231-BBD5-F60B37CC6F8A}" destId="{FC519620-2A7F-4330-B2B1-D9132AAE262D}" srcOrd="0" destOrd="2" presId="urn:microsoft.com/office/officeart/2005/8/layout/process3"/>
    <dgm:cxn modelId="{C247CABF-3C43-4ABD-847C-285114602D5C}" srcId="{68DA259F-A42B-4A28-8C2D-E8067861906D}" destId="{229068CE-4D5F-4231-BBD5-F60B37CC6F8A}" srcOrd="2" destOrd="0" parTransId="{36FC5E16-531E-4187-9046-08F77B164D5E}" sibTransId="{0EA072AB-5DC7-4879-B251-2980986D85C4}"/>
    <dgm:cxn modelId="{6411DD51-4E09-4841-802B-940650C0F773}" srcId="{68DA259F-A42B-4A28-8C2D-E8067861906D}" destId="{8B53708C-D4B5-4CC7-8D92-8C898D0D993C}" srcOrd="5" destOrd="0" parTransId="{92E5EF4D-C2A0-4692-86D1-4AA0F7C71768}" sibTransId="{E8D287B4-E102-44EA-B15C-694C254FCB27}"/>
    <dgm:cxn modelId="{289AA5BC-F8BC-4389-8FEC-C4F5916770B2}" type="presOf" srcId="{EBC4D964-6F8D-4620-AC91-FC2155BE0372}" destId="{FC519620-2A7F-4330-B2B1-D9132AAE262D}" srcOrd="0" destOrd="3" presId="urn:microsoft.com/office/officeart/2005/8/layout/process3"/>
    <dgm:cxn modelId="{3726E1F7-860D-41E2-9B54-1DE0CD205E35}" srcId="{68DA259F-A42B-4A28-8C2D-E8067861906D}" destId="{EBC4D964-6F8D-4620-AC91-FC2155BE0372}" srcOrd="3" destOrd="0" parTransId="{EEC3E494-1ECB-44CD-8BA1-F2CA97EA7A2D}" sibTransId="{4A929BD0-9A7B-4552-831C-A236E8A88C17}"/>
    <dgm:cxn modelId="{84B16B73-812D-428E-B338-FF7A6599AAF4}" type="presOf" srcId="{1C47DF13-2EE6-45A4-A532-5FCD5B62FDA5}" destId="{224038EF-D7BF-4AD3-8DC7-909F8236B7C3}" srcOrd="0" destOrd="4" presId="urn:microsoft.com/office/officeart/2005/8/layout/process3"/>
    <dgm:cxn modelId="{A5651904-594A-4E8A-8F59-4B4DF4E9A910}" type="presOf" srcId="{68DA259F-A42B-4A28-8C2D-E8067861906D}" destId="{63128A20-3940-45B8-81A6-2E494D13DCFC}" srcOrd="0" destOrd="0" presId="urn:microsoft.com/office/officeart/2005/8/layout/process3"/>
    <dgm:cxn modelId="{8BB83275-5967-4FA7-8758-25CAA3FBB3A9}" type="presOf" srcId="{A39AA1C7-E17E-489A-945E-394CF3D90BC9}" destId="{FC519620-2A7F-4330-B2B1-D9132AAE262D}" srcOrd="0" destOrd="0" presId="urn:microsoft.com/office/officeart/2005/8/layout/process3"/>
    <dgm:cxn modelId="{6BFE8A3B-ACBA-40D2-AF44-E436BD6B5C83}" srcId="{DF9D955C-A302-46CB-8FE0-B8B09420DEED}" destId="{68DA259F-A42B-4A28-8C2D-E8067861906D}" srcOrd="0" destOrd="0" parTransId="{6BBD6715-428C-47E3-85CB-17755A4A9018}" sibTransId="{7E93AC9A-5600-49D9-B837-E9F9BE27A46D}"/>
    <dgm:cxn modelId="{F256A30F-5088-4047-9E13-1AB4CA1EE089}" srcId="{68DA259F-A42B-4A28-8C2D-E8067861906D}" destId="{A39AA1C7-E17E-489A-945E-394CF3D90BC9}" srcOrd="0" destOrd="0" parTransId="{27EAD0F9-96B6-446F-A418-4F3B112E4A45}" sibTransId="{68F5EC7E-4BBF-44A8-9D3D-0B7C6EA8AF9B}"/>
    <dgm:cxn modelId="{1F9B4C1B-48B4-4103-9A2C-394E7FCB6C88}" type="presOf" srcId="{CFBAF43B-F9F3-4371-ABE2-8A6F71BFB2AE}" destId="{FC519620-2A7F-4330-B2B1-D9132AAE262D}" srcOrd="0" destOrd="4" presId="urn:microsoft.com/office/officeart/2005/8/layout/process3"/>
    <dgm:cxn modelId="{908523FC-2757-4475-8FE6-45D1B65FAFAF}" type="presOf" srcId="{7E93AC9A-5600-49D9-B837-E9F9BE27A46D}" destId="{84F61F69-13C1-40B9-9E21-90DFE4FD3596}" srcOrd="1" destOrd="0" presId="urn:microsoft.com/office/officeart/2005/8/layout/process3"/>
    <dgm:cxn modelId="{7D03D2C5-2D25-40B7-86FE-7345A18F6DB8}" srcId="{68DA259F-A42B-4A28-8C2D-E8067861906D}" destId="{CFBAF43B-F9F3-4371-ABE2-8A6F71BFB2AE}" srcOrd="4" destOrd="0" parTransId="{FBF252C0-8B79-4F89-8514-DA15B5E886B1}" sibTransId="{E949D7CC-B4D0-43BD-9CA1-E84AE5DE491A}"/>
    <dgm:cxn modelId="{A2F69E14-2354-48B5-8C30-D0DE9495692E}" type="presOf" srcId="{3764B98B-5A2D-4A78-AF30-F8EAE5084BCF}" destId="{A9AD21F2-48A3-4224-A316-B9F67564BAC9}" srcOrd="0" destOrd="0" presId="urn:microsoft.com/office/officeart/2005/8/layout/process3"/>
    <dgm:cxn modelId="{28B1D74F-8B37-4518-AED1-89423DE28564}" srcId="{3764B98B-5A2D-4A78-AF30-F8EAE5084BCF}" destId="{1C47DF13-2EE6-45A4-A532-5FCD5B62FDA5}" srcOrd="4" destOrd="0" parTransId="{6C188E58-1C26-4596-8CD4-96B4E57E0528}" sibTransId="{E49DC464-D65B-47EC-8C6A-451CB09EAAC1}"/>
    <dgm:cxn modelId="{76A3A4B9-E759-4ECD-9B90-F9956E65B591}" type="presOf" srcId="{68DA259F-A42B-4A28-8C2D-E8067861906D}" destId="{5EECCCED-70C7-4958-A5C1-8B12F911CBCA}" srcOrd="1" destOrd="0" presId="urn:microsoft.com/office/officeart/2005/8/layout/process3"/>
    <dgm:cxn modelId="{C8F6AA88-B30D-4691-9993-02C8641017B9}" type="presOf" srcId="{1577FFEC-003B-4AC4-8F4F-4ABAB67EDD14}" destId="{224038EF-D7BF-4AD3-8DC7-909F8236B7C3}" srcOrd="0" destOrd="1" presId="urn:microsoft.com/office/officeart/2005/8/layout/process3"/>
    <dgm:cxn modelId="{DBEF280F-B7B0-4634-B0DA-0CEDB042B4B5}" srcId="{3764B98B-5A2D-4A78-AF30-F8EAE5084BCF}" destId="{FFD19C94-A3BC-4DAC-ADD5-3281D25738B5}" srcOrd="2" destOrd="0" parTransId="{B05A8EB1-E307-49E6-81B8-CAAEB2EDDD09}" sibTransId="{6CFB319D-A0F9-429B-A4AA-F722B44EB062}"/>
    <dgm:cxn modelId="{1C5867A3-E40D-4C4D-B720-5F20CCDDFB49}" type="presOf" srcId="{8F3C4F42-E499-46A0-AEE5-50F8244DF147}" destId="{224038EF-D7BF-4AD3-8DC7-909F8236B7C3}" srcOrd="0" destOrd="3" presId="urn:microsoft.com/office/officeart/2005/8/layout/process3"/>
    <dgm:cxn modelId="{16AA0A34-2BB5-4822-8156-45CBF99842E2}" type="presParOf" srcId="{2C38D957-4916-40B5-A415-A8C548162EE3}" destId="{E4845D2D-3984-4B4B-9503-954FBFB8551B}" srcOrd="0" destOrd="0" presId="urn:microsoft.com/office/officeart/2005/8/layout/process3"/>
    <dgm:cxn modelId="{490B4ED6-B16E-4D09-ABDD-AF988592454B}" type="presParOf" srcId="{E4845D2D-3984-4B4B-9503-954FBFB8551B}" destId="{63128A20-3940-45B8-81A6-2E494D13DCFC}" srcOrd="0" destOrd="0" presId="urn:microsoft.com/office/officeart/2005/8/layout/process3"/>
    <dgm:cxn modelId="{6D65C4D2-4BFF-4C06-B62F-C5174BEFDEEA}" type="presParOf" srcId="{E4845D2D-3984-4B4B-9503-954FBFB8551B}" destId="{5EECCCED-70C7-4958-A5C1-8B12F911CBCA}" srcOrd="1" destOrd="0" presId="urn:microsoft.com/office/officeart/2005/8/layout/process3"/>
    <dgm:cxn modelId="{C8B1455A-2833-464F-B24D-2C9B5C909C19}" type="presParOf" srcId="{E4845D2D-3984-4B4B-9503-954FBFB8551B}" destId="{FC519620-2A7F-4330-B2B1-D9132AAE262D}" srcOrd="2" destOrd="0" presId="urn:microsoft.com/office/officeart/2005/8/layout/process3"/>
    <dgm:cxn modelId="{1ABE39C7-376D-43C7-90E1-7C2928AF6CC8}" type="presParOf" srcId="{2C38D957-4916-40B5-A415-A8C548162EE3}" destId="{90C29E48-AEF0-4C4D-AD8E-D2CF4548E8FD}" srcOrd="1" destOrd="0" presId="urn:microsoft.com/office/officeart/2005/8/layout/process3"/>
    <dgm:cxn modelId="{FB5D8C42-30F4-423C-9D43-8EC7FFD96153}" type="presParOf" srcId="{90C29E48-AEF0-4C4D-AD8E-D2CF4548E8FD}" destId="{84F61F69-13C1-40B9-9E21-90DFE4FD3596}" srcOrd="0" destOrd="0" presId="urn:microsoft.com/office/officeart/2005/8/layout/process3"/>
    <dgm:cxn modelId="{C2636A82-013D-46F6-BDC0-70E7E2070643}" type="presParOf" srcId="{2C38D957-4916-40B5-A415-A8C548162EE3}" destId="{A2C243EB-E5D0-4A3A-8AB4-FE9C0A8EFB4B}" srcOrd="2" destOrd="0" presId="urn:microsoft.com/office/officeart/2005/8/layout/process3"/>
    <dgm:cxn modelId="{7262DAF4-1C60-4186-B190-411611C7C976}" type="presParOf" srcId="{A2C243EB-E5D0-4A3A-8AB4-FE9C0A8EFB4B}" destId="{A9AD21F2-48A3-4224-A316-B9F67564BAC9}" srcOrd="0" destOrd="0" presId="urn:microsoft.com/office/officeart/2005/8/layout/process3"/>
    <dgm:cxn modelId="{D30E8A9B-46E5-428C-A6DA-390018A30EB9}" type="presParOf" srcId="{A2C243EB-E5D0-4A3A-8AB4-FE9C0A8EFB4B}" destId="{23EAF4F6-73CD-4F76-A579-886543308930}" srcOrd="1" destOrd="0" presId="urn:microsoft.com/office/officeart/2005/8/layout/process3"/>
    <dgm:cxn modelId="{99B00EB4-7A65-4661-A67D-CC158424203A}" type="presParOf" srcId="{A2C243EB-E5D0-4A3A-8AB4-FE9C0A8EFB4B}" destId="{224038EF-D7BF-4AD3-8DC7-909F8236B7C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320D3B-E716-4D28-9A3B-8F6CC5DD58BF}" type="doc">
      <dgm:prSet loTypeId="urn:microsoft.com/office/officeart/2005/8/layout/chevron1" loCatId="process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fr-FR"/>
        </a:p>
      </dgm:t>
    </dgm:pt>
    <dgm:pt modelId="{D53B1A2C-8B0E-4845-91A5-6391872902DC}">
      <dgm:prSet phldrT="[Texte]" custT="1"/>
      <dgm:spPr/>
      <dgm:t>
        <a:bodyPr/>
        <a:lstStyle/>
        <a:p>
          <a:r>
            <a:rPr lang="fr-FR" sz="1600" dirty="0"/>
            <a:t>Apports du dispositif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F978FC8-EE55-4A2B-B715-8297034EE201}" type="parTrans" cxnId="{412F30C7-7E25-42F4-89EA-D2791818CB5E}">
      <dgm:prSet/>
      <dgm:spPr/>
      <dgm:t>
        <a:bodyPr/>
        <a:lstStyle/>
        <a:p>
          <a:endParaRPr lang="fr-FR" sz="1600"/>
        </a:p>
      </dgm:t>
    </dgm:pt>
    <dgm:pt modelId="{1054C422-1420-4F12-8931-5E49F3F9CBF7}" type="sibTrans" cxnId="{412F30C7-7E25-42F4-89EA-D2791818CB5E}">
      <dgm:prSet/>
      <dgm:spPr/>
      <dgm:t>
        <a:bodyPr/>
        <a:lstStyle/>
        <a:p>
          <a:endParaRPr lang="fr-FR" sz="1600"/>
        </a:p>
      </dgm:t>
    </dgm:pt>
    <dgm:pt modelId="{EF613717-9879-4D1F-9A11-28FF1BECB05B}">
      <dgm:prSet phldrT="[Texte]" custT="1"/>
      <dgm:spPr/>
      <dgm:t>
        <a:bodyPr/>
        <a:lstStyle/>
        <a:p>
          <a:r>
            <a:rPr lang="fr-FR" sz="1600" dirty="0"/>
            <a:t>Perspectives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FD4207E-FC1E-4798-9A8F-661AA8829E49}" type="parTrans" cxnId="{7890A26D-7E19-49E2-AAB1-DBD97FBA28E3}">
      <dgm:prSet/>
      <dgm:spPr/>
      <dgm:t>
        <a:bodyPr/>
        <a:lstStyle/>
        <a:p>
          <a:endParaRPr lang="fr-FR" sz="1600"/>
        </a:p>
      </dgm:t>
    </dgm:pt>
    <dgm:pt modelId="{5855A9E7-A467-442B-A993-48F2F94C91B3}" type="sibTrans" cxnId="{7890A26D-7E19-49E2-AAB1-DBD97FBA28E3}">
      <dgm:prSet/>
      <dgm:spPr/>
      <dgm:t>
        <a:bodyPr/>
        <a:lstStyle/>
        <a:p>
          <a:endParaRPr lang="fr-FR" sz="1600"/>
        </a:p>
      </dgm:t>
    </dgm:pt>
    <dgm:pt modelId="{0D48DF39-5D9F-4EC4-A50B-7897945CA7AF}">
      <dgm:prSet phldrT="[Texte]" custT="1"/>
      <dgm:spPr/>
      <dgm:t>
        <a:bodyPr/>
        <a:lstStyle/>
        <a:p>
          <a:r>
            <a:rPr lang="fr-FR" sz="1600" dirty="0"/>
            <a:t>Scénario pédagogique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17383CF6-36E2-4DC4-B055-218D7C43C9CF}" type="parTrans" cxnId="{342EFF9F-9FC9-492E-B5DB-4C0EB3AFCCF8}">
      <dgm:prSet/>
      <dgm:spPr/>
      <dgm:t>
        <a:bodyPr/>
        <a:lstStyle/>
        <a:p>
          <a:endParaRPr lang="fr-FR"/>
        </a:p>
      </dgm:t>
    </dgm:pt>
    <dgm:pt modelId="{B8E296E9-F3E9-4CF0-8088-B61A6E47E486}" type="sibTrans" cxnId="{342EFF9F-9FC9-492E-B5DB-4C0EB3AFCCF8}">
      <dgm:prSet/>
      <dgm:spPr/>
      <dgm:t>
        <a:bodyPr/>
        <a:lstStyle/>
        <a:p>
          <a:endParaRPr lang="fr-FR"/>
        </a:p>
      </dgm:t>
    </dgm:pt>
    <dgm:pt modelId="{02F7355B-D020-4660-B22E-206E2DDB1D6A}">
      <dgm:prSet phldrT="[Texte]" custT="1"/>
      <dgm:spPr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Contexte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1F5C4C6C-D26C-4F0E-9F35-407302C44FED}" type="sibTrans" cxnId="{677FD4D7-36C4-4351-903D-3F6F764CFA5A}">
      <dgm:prSet/>
      <dgm:spPr/>
      <dgm:t>
        <a:bodyPr/>
        <a:lstStyle/>
        <a:p>
          <a:endParaRPr lang="fr-FR" sz="1600"/>
        </a:p>
      </dgm:t>
    </dgm:pt>
    <dgm:pt modelId="{062A6B25-EFFE-4F55-9956-C1638CFE46DB}" type="parTrans" cxnId="{677FD4D7-36C4-4351-903D-3F6F764CFA5A}">
      <dgm:prSet/>
      <dgm:spPr/>
      <dgm:t>
        <a:bodyPr/>
        <a:lstStyle/>
        <a:p>
          <a:endParaRPr lang="fr-FR" sz="1600"/>
        </a:p>
      </dgm:t>
    </dgm:pt>
    <dgm:pt modelId="{3514F5D0-6196-4F2D-8628-AD287CBF8814}">
      <dgm:prSet custT="1"/>
      <dgm:spPr/>
      <dgm:t>
        <a:bodyPr/>
        <a:lstStyle/>
        <a:p>
          <a:r>
            <a:rPr lang="fr-FR" sz="1600" dirty="0"/>
            <a:t>Mise en œuvre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74FB43BC-BDFB-493C-A1A3-F522D56B502E}" type="parTrans" cxnId="{0B03F516-E729-45FF-A3BF-6000CE6494FE}">
      <dgm:prSet/>
      <dgm:spPr/>
      <dgm:t>
        <a:bodyPr/>
        <a:lstStyle/>
        <a:p>
          <a:endParaRPr lang="fr-FR"/>
        </a:p>
      </dgm:t>
    </dgm:pt>
    <dgm:pt modelId="{32E8CF00-7EBB-45B6-A830-94B818DF9B58}" type="sibTrans" cxnId="{0B03F516-E729-45FF-A3BF-6000CE6494FE}">
      <dgm:prSet/>
      <dgm:spPr/>
      <dgm:t>
        <a:bodyPr/>
        <a:lstStyle/>
        <a:p>
          <a:endParaRPr lang="fr-FR"/>
        </a:p>
      </dgm:t>
    </dgm:pt>
    <dgm:pt modelId="{8744DAB2-6794-4B76-AC78-AAF25F55A830}" type="pres">
      <dgm:prSet presAssocID="{06320D3B-E716-4D28-9A3B-8F6CC5DD58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D24C836-FBD6-42F7-80AD-973C860273CB}" type="pres">
      <dgm:prSet presAssocID="{02F7355B-D020-4660-B22E-206E2DDB1D6A}" presName="parTxOnly" presStyleLbl="node1" presStyleIdx="0" presStyleCnt="5" custLinFactNeighborY="-3180">
        <dgm:presLayoutVars>
          <dgm:chMax val="0"/>
          <dgm:chPref val="0"/>
          <dgm:bulletEnabled val="1"/>
        </dgm:presLayoutVars>
      </dgm:prSet>
      <dgm:spPr>
        <a:xfrm>
          <a:off x="2416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2B278258-0711-4910-8EEF-AB83B05712FA}" type="pres">
      <dgm:prSet presAssocID="{1F5C4C6C-D26C-4F0E-9F35-407302C44FED}" presName="parTxOnlySpace" presStyleCnt="0"/>
      <dgm:spPr/>
    </dgm:pt>
    <dgm:pt modelId="{839F9C75-100C-4D86-8E23-02764F5FA5B7}" type="pres">
      <dgm:prSet presAssocID="{0D48DF39-5D9F-4EC4-A50B-7897945CA7A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3DE36F-951D-4554-8616-CA1C369DE883}" type="pres">
      <dgm:prSet presAssocID="{B8E296E9-F3E9-4CF0-8088-B61A6E47E486}" presName="parTxOnlySpace" presStyleCnt="0"/>
      <dgm:spPr/>
    </dgm:pt>
    <dgm:pt modelId="{7BA9AB9A-05C3-4456-BE0A-1AF48E823829}" type="pres">
      <dgm:prSet presAssocID="{3514F5D0-6196-4F2D-8628-AD287CBF881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734661-F1D2-45C8-9979-024CAE99F248}" type="pres">
      <dgm:prSet presAssocID="{32E8CF00-7EBB-45B6-A830-94B818DF9B58}" presName="parTxOnlySpace" presStyleCnt="0"/>
      <dgm:spPr/>
    </dgm:pt>
    <dgm:pt modelId="{8BF969A5-8B9F-46EC-9DBD-CF88AEEBB403}" type="pres">
      <dgm:prSet presAssocID="{D53B1A2C-8B0E-4845-91A5-6391872902DC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626852-0833-480F-8D4D-F4F549F75E7B}" type="pres">
      <dgm:prSet presAssocID="{1054C422-1420-4F12-8931-5E49F3F9CBF7}" presName="parTxOnlySpace" presStyleCnt="0"/>
      <dgm:spPr/>
    </dgm:pt>
    <dgm:pt modelId="{CC913E37-5589-43F1-8A7F-FBD7DAB3C495}" type="pres">
      <dgm:prSet presAssocID="{EF613717-9879-4D1F-9A11-28FF1BECB05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890A26D-7E19-49E2-AAB1-DBD97FBA28E3}" srcId="{06320D3B-E716-4D28-9A3B-8F6CC5DD58BF}" destId="{EF613717-9879-4D1F-9A11-28FF1BECB05B}" srcOrd="4" destOrd="0" parTransId="{8FD4207E-FC1E-4798-9A8F-661AA8829E49}" sibTransId="{5855A9E7-A467-442B-A993-48F2F94C91B3}"/>
    <dgm:cxn modelId="{FD8FC27D-4706-41F4-8EA3-697278B4BEBE}" type="presOf" srcId="{EF613717-9879-4D1F-9A11-28FF1BECB05B}" destId="{CC913E37-5589-43F1-8A7F-FBD7DAB3C495}" srcOrd="0" destOrd="0" presId="urn:microsoft.com/office/officeart/2005/8/layout/chevron1"/>
    <dgm:cxn modelId="{0B03F516-E729-45FF-A3BF-6000CE6494FE}" srcId="{06320D3B-E716-4D28-9A3B-8F6CC5DD58BF}" destId="{3514F5D0-6196-4F2D-8628-AD287CBF8814}" srcOrd="2" destOrd="0" parTransId="{74FB43BC-BDFB-493C-A1A3-F522D56B502E}" sibTransId="{32E8CF00-7EBB-45B6-A830-94B818DF9B58}"/>
    <dgm:cxn modelId="{342EFF9F-9FC9-492E-B5DB-4C0EB3AFCCF8}" srcId="{06320D3B-E716-4D28-9A3B-8F6CC5DD58BF}" destId="{0D48DF39-5D9F-4EC4-A50B-7897945CA7AF}" srcOrd="1" destOrd="0" parTransId="{17383CF6-36E2-4DC4-B055-218D7C43C9CF}" sibTransId="{B8E296E9-F3E9-4CF0-8088-B61A6E47E486}"/>
    <dgm:cxn modelId="{4D8ADBB4-8F5B-4CBF-B2B1-E906DC424382}" type="presOf" srcId="{D53B1A2C-8B0E-4845-91A5-6391872902DC}" destId="{8BF969A5-8B9F-46EC-9DBD-CF88AEEBB403}" srcOrd="0" destOrd="0" presId="urn:microsoft.com/office/officeart/2005/8/layout/chevron1"/>
    <dgm:cxn modelId="{469A3574-9A57-4BE8-A2C6-51A7D414922A}" type="presOf" srcId="{02F7355B-D020-4660-B22E-206E2DDB1D6A}" destId="{BD24C836-FBD6-42F7-80AD-973C860273CB}" srcOrd="0" destOrd="0" presId="urn:microsoft.com/office/officeart/2005/8/layout/chevron1"/>
    <dgm:cxn modelId="{412F30C7-7E25-42F4-89EA-D2791818CB5E}" srcId="{06320D3B-E716-4D28-9A3B-8F6CC5DD58BF}" destId="{D53B1A2C-8B0E-4845-91A5-6391872902DC}" srcOrd="3" destOrd="0" parTransId="{AF978FC8-EE55-4A2B-B715-8297034EE201}" sibTransId="{1054C422-1420-4F12-8931-5E49F3F9CBF7}"/>
    <dgm:cxn modelId="{677FD4D7-36C4-4351-903D-3F6F764CFA5A}" srcId="{06320D3B-E716-4D28-9A3B-8F6CC5DD58BF}" destId="{02F7355B-D020-4660-B22E-206E2DDB1D6A}" srcOrd="0" destOrd="0" parTransId="{062A6B25-EFFE-4F55-9956-C1638CFE46DB}" sibTransId="{1F5C4C6C-D26C-4F0E-9F35-407302C44FED}"/>
    <dgm:cxn modelId="{13B1AD2B-BC93-4AF2-9CF1-7CB162681E8D}" type="presOf" srcId="{0D48DF39-5D9F-4EC4-A50B-7897945CA7AF}" destId="{839F9C75-100C-4D86-8E23-02764F5FA5B7}" srcOrd="0" destOrd="0" presId="urn:microsoft.com/office/officeart/2005/8/layout/chevron1"/>
    <dgm:cxn modelId="{CC7B84C3-DA95-4878-85B4-F28F6D3ED204}" type="presOf" srcId="{06320D3B-E716-4D28-9A3B-8F6CC5DD58BF}" destId="{8744DAB2-6794-4B76-AC78-AAF25F55A830}" srcOrd="0" destOrd="0" presId="urn:microsoft.com/office/officeart/2005/8/layout/chevron1"/>
    <dgm:cxn modelId="{B07EE241-6D3E-4136-9AD7-4DF140431A07}" type="presOf" srcId="{3514F5D0-6196-4F2D-8628-AD287CBF8814}" destId="{7BA9AB9A-05C3-4456-BE0A-1AF48E823829}" srcOrd="0" destOrd="0" presId="urn:microsoft.com/office/officeart/2005/8/layout/chevron1"/>
    <dgm:cxn modelId="{9ADD711A-BCAD-468D-A61B-2AE28D6EF5E0}" type="presParOf" srcId="{8744DAB2-6794-4B76-AC78-AAF25F55A830}" destId="{BD24C836-FBD6-42F7-80AD-973C860273CB}" srcOrd="0" destOrd="0" presId="urn:microsoft.com/office/officeart/2005/8/layout/chevron1"/>
    <dgm:cxn modelId="{5F16E4D4-FA51-4BA6-9C0C-24CE5605CFF0}" type="presParOf" srcId="{8744DAB2-6794-4B76-AC78-AAF25F55A830}" destId="{2B278258-0711-4910-8EEF-AB83B05712FA}" srcOrd="1" destOrd="0" presId="urn:microsoft.com/office/officeart/2005/8/layout/chevron1"/>
    <dgm:cxn modelId="{D12A6E5A-7ABE-46D0-905B-E2CE9FA695DA}" type="presParOf" srcId="{8744DAB2-6794-4B76-AC78-AAF25F55A830}" destId="{839F9C75-100C-4D86-8E23-02764F5FA5B7}" srcOrd="2" destOrd="0" presId="urn:microsoft.com/office/officeart/2005/8/layout/chevron1"/>
    <dgm:cxn modelId="{1714CAE8-D736-4838-8FE7-7804F7F1F1BB}" type="presParOf" srcId="{8744DAB2-6794-4B76-AC78-AAF25F55A830}" destId="{BA3DE36F-951D-4554-8616-CA1C369DE883}" srcOrd="3" destOrd="0" presId="urn:microsoft.com/office/officeart/2005/8/layout/chevron1"/>
    <dgm:cxn modelId="{668BDAA9-DE41-4B03-ACC4-3FA9ABE651B2}" type="presParOf" srcId="{8744DAB2-6794-4B76-AC78-AAF25F55A830}" destId="{7BA9AB9A-05C3-4456-BE0A-1AF48E823829}" srcOrd="4" destOrd="0" presId="urn:microsoft.com/office/officeart/2005/8/layout/chevron1"/>
    <dgm:cxn modelId="{AE12859D-6789-45C2-9079-82404602E9CA}" type="presParOf" srcId="{8744DAB2-6794-4B76-AC78-AAF25F55A830}" destId="{E0734661-F1D2-45C8-9979-024CAE99F248}" srcOrd="5" destOrd="0" presId="urn:microsoft.com/office/officeart/2005/8/layout/chevron1"/>
    <dgm:cxn modelId="{0801CF7F-E9EA-480F-9777-373EC5A5CFE5}" type="presParOf" srcId="{8744DAB2-6794-4B76-AC78-AAF25F55A830}" destId="{8BF969A5-8B9F-46EC-9DBD-CF88AEEBB403}" srcOrd="6" destOrd="0" presId="urn:microsoft.com/office/officeart/2005/8/layout/chevron1"/>
    <dgm:cxn modelId="{E19322DC-DE24-43C5-999D-D09DF6C343F5}" type="presParOf" srcId="{8744DAB2-6794-4B76-AC78-AAF25F55A830}" destId="{D5626852-0833-480F-8D4D-F4F549F75E7B}" srcOrd="7" destOrd="0" presId="urn:microsoft.com/office/officeart/2005/8/layout/chevron1"/>
    <dgm:cxn modelId="{502E948E-FF94-44BC-880C-32B4BE0B31F7}" type="presParOf" srcId="{8744DAB2-6794-4B76-AC78-AAF25F55A830}" destId="{CC913E37-5589-43F1-8A7F-FBD7DAB3C495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FCF67B-6731-408E-83B3-F755F8D4BFD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B54A740-2F80-4F7D-A091-507E85CD1B3D}">
      <dgm:prSet phldrT="[Texte]"/>
      <dgm:spPr>
        <a:solidFill>
          <a:srgbClr val="50939F"/>
        </a:solidFill>
      </dgm:spPr>
      <dgm:t>
        <a:bodyPr/>
        <a:lstStyle/>
        <a:p>
          <a:r>
            <a:rPr lang="fr-FR" dirty="0"/>
            <a:t>Planification</a:t>
          </a:r>
        </a:p>
      </dgm:t>
    </dgm:pt>
    <dgm:pt modelId="{3E7459DF-42F2-4BFE-ACC8-84F877B38B0F}" type="parTrans" cxnId="{27CA2614-67A6-4951-A925-A1B51DEF8DE7}">
      <dgm:prSet/>
      <dgm:spPr/>
      <dgm:t>
        <a:bodyPr/>
        <a:lstStyle/>
        <a:p>
          <a:endParaRPr lang="fr-FR"/>
        </a:p>
      </dgm:t>
    </dgm:pt>
    <dgm:pt modelId="{7DDFA696-0402-4CE4-AFB9-653F4E031003}" type="sibTrans" cxnId="{27CA2614-67A6-4951-A925-A1B51DEF8DE7}">
      <dgm:prSet/>
      <dgm:spPr/>
      <dgm:t>
        <a:bodyPr/>
        <a:lstStyle/>
        <a:p>
          <a:endParaRPr lang="fr-FR"/>
        </a:p>
      </dgm:t>
    </dgm:pt>
    <dgm:pt modelId="{C054F3BE-EC3E-489D-8BE4-66B4F25FF683}">
      <dgm:prSet phldrT="[Texte]" custT="1"/>
      <dgm:spPr/>
      <dgm:t>
        <a:bodyPr/>
        <a:lstStyle/>
        <a:p>
          <a:r>
            <a:rPr lang="fr-FR" sz="1100" dirty="0"/>
            <a:t>Explorer un sujet, faire un brainstorming</a:t>
          </a:r>
        </a:p>
      </dgm:t>
    </dgm:pt>
    <dgm:pt modelId="{4FBFB0EC-961E-4DD1-AF70-9B1503DD0971}" type="parTrans" cxnId="{FAE916F7-2E82-49C9-82B8-EA469E3D8B39}">
      <dgm:prSet/>
      <dgm:spPr/>
      <dgm:t>
        <a:bodyPr/>
        <a:lstStyle/>
        <a:p>
          <a:endParaRPr lang="fr-FR"/>
        </a:p>
      </dgm:t>
    </dgm:pt>
    <dgm:pt modelId="{FFD08197-9C53-442D-9F60-36AE059F00F8}" type="sibTrans" cxnId="{FAE916F7-2E82-49C9-82B8-EA469E3D8B39}">
      <dgm:prSet/>
      <dgm:spPr/>
      <dgm:t>
        <a:bodyPr/>
        <a:lstStyle/>
        <a:p>
          <a:endParaRPr lang="fr-FR"/>
        </a:p>
      </dgm:t>
    </dgm:pt>
    <dgm:pt modelId="{C4BAB787-DC2F-4DCF-A0AA-699D34188AFA}">
      <dgm:prSet phldrT="[Texte]"/>
      <dgm:spPr>
        <a:solidFill>
          <a:srgbClr val="50939F"/>
        </a:solidFill>
      </dgm:spPr>
      <dgm:t>
        <a:bodyPr/>
        <a:lstStyle/>
        <a:p>
          <a:r>
            <a:rPr lang="fr-FR" dirty="0"/>
            <a:t>Mise en texte</a:t>
          </a:r>
        </a:p>
      </dgm:t>
    </dgm:pt>
    <dgm:pt modelId="{02EE99DD-1EF2-476F-8DA0-5F5D620FECC7}" type="parTrans" cxnId="{A7B4C4AE-613A-4F62-971D-0FBCC5321A99}">
      <dgm:prSet/>
      <dgm:spPr/>
      <dgm:t>
        <a:bodyPr/>
        <a:lstStyle/>
        <a:p>
          <a:endParaRPr lang="fr-FR"/>
        </a:p>
      </dgm:t>
    </dgm:pt>
    <dgm:pt modelId="{2B52E4FD-DC70-4E33-A851-056D158E1847}" type="sibTrans" cxnId="{A7B4C4AE-613A-4F62-971D-0FBCC5321A99}">
      <dgm:prSet/>
      <dgm:spPr/>
      <dgm:t>
        <a:bodyPr/>
        <a:lstStyle/>
        <a:p>
          <a:endParaRPr lang="fr-FR"/>
        </a:p>
      </dgm:t>
    </dgm:pt>
    <dgm:pt modelId="{B85DA87D-AC03-4FB6-A2DD-E874EE0C984E}">
      <dgm:prSet phldrT="[Texte]" custT="1"/>
      <dgm:spPr/>
      <dgm:t>
        <a:bodyPr/>
        <a:lstStyle/>
        <a:p>
          <a:r>
            <a:rPr lang="fr-FR" sz="1100" dirty="0"/>
            <a:t>Ecrire</a:t>
          </a:r>
        </a:p>
      </dgm:t>
    </dgm:pt>
    <dgm:pt modelId="{7B864A90-4B6B-4726-B14C-225017768887}" type="parTrans" cxnId="{95A817A3-05E7-4C27-BF68-81E48B5FE481}">
      <dgm:prSet/>
      <dgm:spPr/>
      <dgm:t>
        <a:bodyPr/>
        <a:lstStyle/>
        <a:p>
          <a:endParaRPr lang="fr-FR"/>
        </a:p>
      </dgm:t>
    </dgm:pt>
    <dgm:pt modelId="{F4C13C04-6FE6-4D48-A6A0-5842938DD5AE}" type="sibTrans" cxnId="{95A817A3-05E7-4C27-BF68-81E48B5FE481}">
      <dgm:prSet/>
      <dgm:spPr/>
      <dgm:t>
        <a:bodyPr/>
        <a:lstStyle/>
        <a:p>
          <a:endParaRPr lang="fr-FR"/>
        </a:p>
      </dgm:t>
    </dgm:pt>
    <dgm:pt modelId="{2444E42D-B753-4FED-AE3E-C8177999EE44}">
      <dgm:prSet phldrT="[Texte]"/>
      <dgm:spPr>
        <a:solidFill>
          <a:srgbClr val="50939F"/>
        </a:solidFill>
      </dgm:spPr>
      <dgm:t>
        <a:bodyPr/>
        <a:lstStyle/>
        <a:p>
          <a:r>
            <a:rPr lang="fr-FR" dirty="0"/>
            <a:t>Révision</a:t>
          </a:r>
        </a:p>
      </dgm:t>
    </dgm:pt>
    <dgm:pt modelId="{83244836-C28F-4C77-BC3D-859AC70386A7}" type="parTrans" cxnId="{95810EA6-B76B-4B86-B116-EBBF03618994}">
      <dgm:prSet/>
      <dgm:spPr/>
      <dgm:t>
        <a:bodyPr/>
        <a:lstStyle/>
        <a:p>
          <a:endParaRPr lang="fr-FR"/>
        </a:p>
      </dgm:t>
    </dgm:pt>
    <dgm:pt modelId="{8F1717C4-BF9A-4026-AE1D-BE628DD5F079}" type="sibTrans" cxnId="{95810EA6-B76B-4B86-B116-EBBF03618994}">
      <dgm:prSet/>
      <dgm:spPr/>
      <dgm:t>
        <a:bodyPr/>
        <a:lstStyle/>
        <a:p>
          <a:endParaRPr lang="fr-FR"/>
        </a:p>
      </dgm:t>
    </dgm:pt>
    <dgm:pt modelId="{E4EBCC5E-E9DC-454F-BEE5-1A3A468C3951}">
      <dgm:prSet phldrT="[Texte]" custT="1"/>
      <dgm:spPr/>
      <dgm:t>
        <a:bodyPr/>
        <a:lstStyle/>
        <a:p>
          <a:r>
            <a:rPr lang="fr-FR" sz="1100" dirty="0"/>
            <a:t>Relire le texte (organisation, unité…)</a:t>
          </a:r>
        </a:p>
      </dgm:t>
    </dgm:pt>
    <dgm:pt modelId="{72A70E61-B155-448D-95E0-03DE7B14114B}" type="parTrans" cxnId="{6AEC3379-591E-4401-B4AB-B37E703AE70B}">
      <dgm:prSet/>
      <dgm:spPr/>
      <dgm:t>
        <a:bodyPr/>
        <a:lstStyle/>
        <a:p>
          <a:endParaRPr lang="fr-FR"/>
        </a:p>
      </dgm:t>
    </dgm:pt>
    <dgm:pt modelId="{08348A59-81DE-40E7-B3BD-3A441019303E}" type="sibTrans" cxnId="{6AEC3379-591E-4401-B4AB-B37E703AE70B}">
      <dgm:prSet/>
      <dgm:spPr/>
      <dgm:t>
        <a:bodyPr/>
        <a:lstStyle/>
        <a:p>
          <a:endParaRPr lang="fr-FR"/>
        </a:p>
      </dgm:t>
    </dgm:pt>
    <dgm:pt modelId="{F96D731C-7B14-42BA-BEFE-1F1A376E1723}">
      <dgm:prSet/>
      <dgm:spPr>
        <a:solidFill>
          <a:srgbClr val="50939F"/>
        </a:solidFill>
      </dgm:spPr>
      <dgm:t>
        <a:bodyPr/>
        <a:lstStyle/>
        <a:p>
          <a:r>
            <a:rPr lang="fr-FR" dirty="0"/>
            <a:t>Publication</a:t>
          </a:r>
        </a:p>
      </dgm:t>
    </dgm:pt>
    <dgm:pt modelId="{C14AE1DB-578E-4C0D-B02A-C1606BAE5610}" type="parTrans" cxnId="{610B7632-756A-4138-B474-32310C49F521}">
      <dgm:prSet/>
      <dgm:spPr/>
      <dgm:t>
        <a:bodyPr/>
        <a:lstStyle/>
        <a:p>
          <a:endParaRPr lang="fr-FR"/>
        </a:p>
      </dgm:t>
    </dgm:pt>
    <dgm:pt modelId="{123AED0A-904A-484A-81B3-DCEE076173BD}" type="sibTrans" cxnId="{610B7632-756A-4138-B474-32310C49F521}">
      <dgm:prSet/>
      <dgm:spPr/>
      <dgm:t>
        <a:bodyPr/>
        <a:lstStyle/>
        <a:p>
          <a:endParaRPr lang="fr-FR"/>
        </a:p>
      </dgm:t>
    </dgm:pt>
    <dgm:pt modelId="{A61DCBFB-571C-4564-AF58-7585C24F5A2A}">
      <dgm:prSet/>
      <dgm:spPr>
        <a:solidFill>
          <a:srgbClr val="50939F"/>
        </a:solidFill>
      </dgm:spPr>
      <dgm:t>
        <a:bodyPr/>
        <a:lstStyle/>
        <a:p>
          <a:r>
            <a:rPr lang="fr-FR" dirty="0"/>
            <a:t>Auto-évaluation</a:t>
          </a:r>
        </a:p>
      </dgm:t>
    </dgm:pt>
    <dgm:pt modelId="{3D1E75CC-2DD7-4725-A375-D4C55267D3E6}" type="parTrans" cxnId="{98649C4B-4CE9-4BFD-90F0-ED531A67B544}">
      <dgm:prSet/>
      <dgm:spPr/>
      <dgm:t>
        <a:bodyPr/>
        <a:lstStyle/>
        <a:p>
          <a:endParaRPr lang="fr-FR"/>
        </a:p>
      </dgm:t>
    </dgm:pt>
    <dgm:pt modelId="{04D46D55-D91A-4FF0-9FDE-13F2E9C9C54F}" type="sibTrans" cxnId="{98649C4B-4CE9-4BFD-90F0-ED531A67B544}">
      <dgm:prSet/>
      <dgm:spPr/>
      <dgm:t>
        <a:bodyPr/>
        <a:lstStyle/>
        <a:p>
          <a:endParaRPr lang="fr-FR"/>
        </a:p>
      </dgm:t>
    </dgm:pt>
    <dgm:pt modelId="{3DDDC727-83C4-48E2-81AC-D8EA57153D8F}">
      <dgm:prSet phldrT="[Texte]" custT="1"/>
      <dgm:spPr/>
      <dgm:t>
        <a:bodyPr/>
        <a:lstStyle/>
        <a:p>
          <a:r>
            <a:rPr lang="fr-FR" sz="1100" dirty="0"/>
            <a:t>Demander des conseils</a:t>
          </a:r>
        </a:p>
      </dgm:t>
    </dgm:pt>
    <dgm:pt modelId="{51A3CDA8-82B1-4C13-8849-EE4E270743E6}" type="parTrans" cxnId="{E9004334-A28A-49C5-A117-A73025270C73}">
      <dgm:prSet/>
      <dgm:spPr/>
      <dgm:t>
        <a:bodyPr/>
        <a:lstStyle/>
        <a:p>
          <a:endParaRPr lang="fr-FR"/>
        </a:p>
      </dgm:t>
    </dgm:pt>
    <dgm:pt modelId="{E8AB1726-6530-4B6C-9097-16915C901733}" type="sibTrans" cxnId="{E9004334-A28A-49C5-A117-A73025270C73}">
      <dgm:prSet/>
      <dgm:spPr/>
      <dgm:t>
        <a:bodyPr/>
        <a:lstStyle/>
        <a:p>
          <a:endParaRPr lang="fr-FR"/>
        </a:p>
      </dgm:t>
    </dgm:pt>
    <dgm:pt modelId="{8432A263-A4E7-4ABC-A8BD-38480CFD1B52}">
      <dgm:prSet phldrT="[Texte]" custT="1"/>
      <dgm:spPr/>
      <dgm:t>
        <a:bodyPr/>
        <a:lstStyle/>
        <a:p>
          <a:r>
            <a:rPr lang="fr-FR" sz="1100" dirty="0"/>
            <a:t>Faire des corrections (syntaxe, orthographe, choix des mots…)</a:t>
          </a:r>
        </a:p>
      </dgm:t>
    </dgm:pt>
    <dgm:pt modelId="{AF928F69-C251-4EC4-AFC3-8DAFA518C6D2}" type="parTrans" cxnId="{A7783989-E991-4713-A297-B4625C335308}">
      <dgm:prSet/>
      <dgm:spPr/>
      <dgm:t>
        <a:bodyPr/>
        <a:lstStyle/>
        <a:p>
          <a:endParaRPr lang="fr-FR"/>
        </a:p>
      </dgm:t>
    </dgm:pt>
    <dgm:pt modelId="{8159ED1C-07A7-4499-AF65-EA4B7A64F1E6}" type="sibTrans" cxnId="{A7783989-E991-4713-A297-B4625C335308}">
      <dgm:prSet/>
      <dgm:spPr/>
      <dgm:t>
        <a:bodyPr/>
        <a:lstStyle/>
        <a:p>
          <a:endParaRPr lang="fr-FR"/>
        </a:p>
      </dgm:t>
    </dgm:pt>
    <dgm:pt modelId="{FB08D5BB-E734-4A47-BB9E-A1E3CBC67DC2}">
      <dgm:prSet custT="1"/>
      <dgm:spPr/>
      <dgm:t>
        <a:bodyPr/>
        <a:lstStyle/>
        <a:p>
          <a:r>
            <a:rPr lang="fr-FR" sz="1100" dirty="0"/>
            <a:t>Soigner la présentation</a:t>
          </a:r>
        </a:p>
      </dgm:t>
    </dgm:pt>
    <dgm:pt modelId="{FA496A69-14FD-4E5D-82FA-0056D7454DB6}" type="parTrans" cxnId="{D8C73C30-B936-41DB-BB7D-C9FBBECAB26A}">
      <dgm:prSet/>
      <dgm:spPr/>
      <dgm:t>
        <a:bodyPr/>
        <a:lstStyle/>
        <a:p>
          <a:endParaRPr lang="fr-FR"/>
        </a:p>
      </dgm:t>
    </dgm:pt>
    <dgm:pt modelId="{ED587207-B87D-475D-A7A1-9629A39F71B4}" type="sibTrans" cxnId="{D8C73C30-B936-41DB-BB7D-C9FBBECAB26A}">
      <dgm:prSet/>
      <dgm:spPr/>
      <dgm:t>
        <a:bodyPr/>
        <a:lstStyle/>
        <a:p>
          <a:endParaRPr lang="fr-FR"/>
        </a:p>
      </dgm:t>
    </dgm:pt>
    <dgm:pt modelId="{DBFFE0B4-F7B6-46F5-8598-0AEC0D8F7265}">
      <dgm:prSet custT="1"/>
      <dgm:spPr/>
      <dgm:t>
        <a:bodyPr/>
        <a:lstStyle/>
        <a:p>
          <a:r>
            <a:rPr lang="fr-FR" sz="1100" dirty="0"/>
            <a:t>Publier le texte</a:t>
          </a:r>
        </a:p>
      </dgm:t>
    </dgm:pt>
    <dgm:pt modelId="{D3905D7C-2DD8-4606-BC42-BEC205A4599A}" type="parTrans" cxnId="{30527702-76A3-433D-A5BC-96EBF1F2915D}">
      <dgm:prSet/>
      <dgm:spPr/>
      <dgm:t>
        <a:bodyPr/>
        <a:lstStyle/>
        <a:p>
          <a:endParaRPr lang="fr-FR"/>
        </a:p>
      </dgm:t>
    </dgm:pt>
    <dgm:pt modelId="{27A69567-5825-4129-8214-4B5AE763B5E0}" type="sibTrans" cxnId="{30527702-76A3-433D-A5BC-96EBF1F2915D}">
      <dgm:prSet/>
      <dgm:spPr/>
      <dgm:t>
        <a:bodyPr/>
        <a:lstStyle/>
        <a:p>
          <a:endParaRPr lang="fr-FR"/>
        </a:p>
      </dgm:t>
    </dgm:pt>
    <dgm:pt modelId="{C729DB3A-6292-4D74-941A-1F0010CD78F4}">
      <dgm:prSet custT="1"/>
      <dgm:spPr/>
      <dgm:t>
        <a:bodyPr/>
        <a:lstStyle/>
        <a:p>
          <a:r>
            <a:rPr lang="fr-FR" sz="1100" dirty="0"/>
            <a:t>Evaluer sa production</a:t>
          </a:r>
        </a:p>
      </dgm:t>
    </dgm:pt>
    <dgm:pt modelId="{B1F16DB0-A22A-4A68-B229-4725FDCFFF9C}" type="parTrans" cxnId="{8BA1BB78-DA3F-4894-A9F1-B50CF3D53484}">
      <dgm:prSet/>
      <dgm:spPr/>
      <dgm:t>
        <a:bodyPr/>
        <a:lstStyle/>
        <a:p>
          <a:endParaRPr lang="fr-FR"/>
        </a:p>
      </dgm:t>
    </dgm:pt>
    <dgm:pt modelId="{35AB5872-0E68-4562-BB4B-2FC662DB2E2E}" type="sibTrans" cxnId="{8BA1BB78-DA3F-4894-A9F1-B50CF3D53484}">
      <dgm:prSet/>
      <dgm:spPr/>
      <dgm:t>
        <a:bodyPr/>
        <a:lstStyle/>
        <a:p>
          <a:endParaRPr lang="fr-FR"/>
        </a:p>
      </dgm:t>
    </dgm:pt>
    <dgm:pt modelId="{6EE7BABA-015F-49E5-9C0F-7A8F985DA4F3}" type="pres">
      <dgm:prSet presAssocID="{00FCF67B-6731-408E-83B3-F755F8D4BFD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B01CDA10-E10D-4CEC-901E-53BF6D3760F4}" type="pres">
      <dgm:prSet presAssocID="{7B54A740-2F80-4F7D-A091-507E85CD1B3D}" presName="composite" presStyleCnt="0"/>
      <dgm:spPr/>
    </dgm:pt>
    <dgm:pt modelId="{242733F5-C8E7-4BCB-8D03-0467D8D16F05}" type="pres">
      <dgm:prSet presAssocID="{7B54A740-2F80-4F7D-A091-507E85CD1B3D}" presName="bentUpArrow1" presStyleLbl="alignImgPlace1" presStyleIdx="0" presStyleCnt="4" custLinFactNeighborX="-846" custLinFactNeighborY="11199"/>
      <dgm:spPr>
        <a:prstGeom prst="leftUpArrow">
          <a:avLst/>
        </a:prstGeom>
        <a:solidFill>
          <a:srgbClr val="97BBBC"/>
        </a:solidFill>
      </dgm:spPr>
    </dgm:pt>
    <dgm:pt modelId="{2A5B2441-94FE-430B-B0FA-D8192FBF8017}" type="pres">
      <dgm:prSet presAssocID="{7B54A740-2F80-4F7D-A091-507E85CD1B3D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96BDB0-64D3-4587-80DC-C9CBDDED6A53}" type="pres">
      <dgm:prSet presAssocID="{7B54A740-2F80-4F7D-A091-507E85CD1B3D}" presName="ChildText" presStyleLbl="revTx" presStyleIdx="0" presStyleCnt="5" custScaleX="204697" custLinFactNeighborX="69634" custLinFactNeighborY="42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7ADF64-976C-40DD-B1EC-9452AD7AEE96}" type="pres">
      <dgm:prSet presAssocID="{7DDFA696-0402-4CE4-AFB9-653F4E031003}" presName="sibTrans" presStyleCnt="0"/>
      <dgm:spPr/>
    </dgm:pt>
    <dgm:pt modelId="{8A8ED3A2-F2E9-44C4-A9B3-BA77D2D1ACCC}" type="pres">
      <dgm:prSet presAssocID="{C4BAB787-DC2F-4DCF-A0AA-699D34188AFA}" presName="composite" presStyleCnt="0"/>
      <dgm:spPr/>
    </dgm:pt>
    <dgm:pt modelId="{E621A08F-DB6C-4BB6-A87E-6FB40AD954E7}" type="pres">
      <dgm:prSet presAssocID="{C4BAB787-DC2F-4DCF-A0AA-699D34188AFA}" presName="bentUpArrow1" presStyleLbl="alignImgPlace1" presStyleIdx="1" presStyleCnt="4"/>
      <dgm:spPr>
        <a:prstGeom prst="leftUpArrow">
          <a:avLst/>
        </a:prstGeom>
        <a:solidFill>
          <a:srgbClr val="97BBBC"/>
        </a:solidFill>
      </dgm:spPr>
    </dgm:pt>
    <dgm:pt modelId="{042F4526-E44B-4A68-9A8E-4E330D29B0B6}" type="pres">
      <dgm:prSet presAssocID="{C4BAB787-DC2F-4DCF-A0AA-699D34188AFA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1F7FEB-6A72-42AD-8E7F-04E2B1683E53}" type="pres">
      <dgm:prSet presAssocID="{C4BAB787-DC2F-4DCF-A0AA-699D34188AFA}" presName="ChildText" presStyleLbl="revTx" presStyleIdx="1" presStyleCnt="5" custScaleX="194119" custLinFactNeighborX="53938" custLinFactNeighborY="29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2F4D51-A949-4E68-AEC8-4C947EF59098}" type="pres">
      <dgm:prSet presAssocID="{2B52E4FD-DC70-4E33-A851-056D158E1847}" presName="sibTrans" presStyleCnt="0"/>
      <dgm:spPr/>
    </dgm:pt>
    <dgm:pt modelId="{38D4AC5C-46E4-44AF-8C5A-B3116EF65B1E}" type="pres">
      <dgm:prSet presAssocID="{2444E42D-B753-4FED-AE3E-C8177999EE44}" presName="composite" presStyleCnt="0"/>
      <dgm:spPr/>
    </dgm:pt>
    <dgm:pt modelId="{90D07AEC-38B4-4604-8EA7-52D4804FE77E}" type="pres">
      <dgm:prSet presAssocID="{2444E42D-B753-4FED-AE3E-C8177999EE44}" presName="bentUpArrow1" presStyleLbl="alignImgPlace1" presStyleIdx="2" presStyleCnt="4"/>
      <dgm:spPr>
        <a:prstGeom prst="leftUpArrow">
          <a:avLst/>
        </a:prstGeom>
        <a:solidFill>
          <a:srgbClr val="97BBBC"/>
        </a:solidFill>
      </dgm:spPr>
    </dgm:pt>
    <dgm:pt modelId="{6DB615EB-564E-45A4-8657-C494FC3A8F65}" type="pres">
      <dgm:prSet presAssocID="{2444E42D-B753-4FED-AE3E-C8177999EE44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457AFF-E6AC-45FD-A32C-8A9DFA43431D}" type="pres">
      <dgm:prSet presAssocID="{2444E42D-B753-4FED-AE3E-C8177999EE44}" presName="ChildText" presStyleLbl="revTx" presStyleIdx="2" presStyleCnt="5" custScaleX="298535" custLinFactX="4922" custLinFactNeighborX="100000" custLinFactNeighborY="-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595ECD-6711-4948-81EC-22AE4B1846B1}" type="pres">
      <dgm:prSet presAssocID="{8F1717C4-BF9A-4026-AE1D-BE628DD5F079}" presName="sibTrans" presStyleCnt="0"/>
      <dgm:spPr/>
    </dgm:pt>
    <dgm:pt modelId="{BC80B41F-A069-40CE-81B4-B0D2A6B7639E}" type="pres">
      <dgm:prSet presAssocID="{F96D731C-7B14-42BA-BEFE-1F1A376E1723}" presName="composite" presStyleCnt="0"/>
      <dgm:spPr/>
    </dgm:pt>
    <dgm:pt modelId="{767D2ECA-27A2-4C37-9865-B0E025074F35}" type="pres">
      <dgm:prSet presAssocID="{F96D731C-7B14-42BA-BEFE-1F1A376E1723}" presName="bentUpArrow1" presStyleLbl="alignImgPlace1" presStyleIdx="3" presStyleCnt="4"/>
      <dgm:spPr>
        <a:prstGeom prst="leftUpArrow">
          <a:avLst/>
        </a:prstGeom>
        <a:solidFill>
          <a:srgbClr val="97BBBC"/>
        </a:solidFill>
      </dgm:spPr>
    </dgm:pt>
    <dgm:pt modelId="{310F9DDD-FCFA-43BA-8310-D3520AEFED03}" type="pres">
      <dgm:prSet presAssocID="{F96D731C-7B14-42BA-BEFE-1F1A376E1723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7F2128-F937-4F5A-8F89-D7F51D59C9F7}" type="pres">
      <dgm:prSet presAssocID="{F96D731C-7B14-42BA-BEFE-1F1A376E1723}" presName="ChildText" presStyleLbl="revTx" presStyleIdx="3" presStyleCnt="5" custScaleX="213733" custLinFactNeighborX="61252" custLinFactNeighborY="-90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568174-A995-4EC6-872C-D2699E8E0FC5}" type="pres">
      <dgm:prSet presAssocID="{123AED0A-904A-484A-81B3-DCEE076173BD}" presName="sibTrans" presStyleCnt="0"/>
      <dgm:spPr/>
    </dgm:pt>
    <dgm:pt modelId="{CF010BA3-2514-4262-8B1A-F4F8334F8BB8}" type="pres">
      <dgm:prSet presAssocID="{A61DCBFB-571C-4564-AF58-7585C24F5A2A}" presName="composite" presStyleCnt="0"/>
      <dgm:spPr/>
    </dgm:pt>
    <dgm:pt modelId="{1B2EB524-5985-4F21-8E07-05FD29A2621E}" type="pres">
      <dgm:prSet presAssocID="{A61DCBFB-571C-4564-AF58-7585C24F5A2A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90F617-59B4-4F3A-86C0-D845534C44C7}" type="pres">
      <dgm:prSet presAssocID="{A61DCBFB-571C-4564-AF58-7585C24F5A2A}" presName="FinalChildText" presStyleLbl="revTx" presStyleIdx="4" presStyleCnt="5" custScaleX="199823" custLinFactNeighborX="54839" custLinFactNeighborY="6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400A442-A82A-4AA4-9A51-A5F91FFF4FEF}" type="presOf" srcId="{DBFFE0B4-F7B6-46F5-8598-0AEC0D8F7265}" destId="{FC7F2128-F937-4F5A-8F89-D7F51D59C9F7}" srcOrd="0" destOrd="1" presId="urn:microsoft.com/office/officeart/2005/8/layout/StepDownProcess"/>
    <dgm:cxn modelId="{FD7E0BC3-5567-4609-BDEA-639C0DBAE311}" type="presOf" srcId="{E4EBCC5E-E9DC-454F-BEE5-1A3A468C3951}" destId="{25457AFF-E6AC-45FD-A32C-8A9DFA43431D}" srcOrd="0" destOrd="0" presId="urn:microsoft.com/office/officeart/2005/8/layout/StepDownProcess"/>
    <dgm:cxn modelId="{610B7632-756A-4138-B474-32310C49F521}" srcId="{00FCF67B-6731-408E-83B3-F755F8D4BFDE}" destId="{F96D731C-7B14-42BA-BEFE-1F1A376E1723}" srcOrd="3" destOrd="0" parTransId="{C14AE1DB-578E-4C0D-B02A-C1606BAE5610}" sibTransId="{123AED0A-904A-484A-81B3-DCEE076173BD}"/>
    <dgm:cxn modelId="{0C9CB2CA-BC8C-4E83-AFFC-BB41351592BF}" type="presOf" srcId="{C4BAB787-DC2F-4DCF-A0AA-699D34188AFA}" destId="{042F4526-E44B-4A68-9A8E-4E330D29B0B6}" srcOrd="0" destOrd="0" presId="urn:microsoft.com/office/officeart/2005/8/layout/StepDownProcess"/>
    <dgm:cxn modelId="{D8C73C30-B936-41DB-BB7D-C9FBBECAB26A}" srcId="{F96D731C-7B14-42BA-BEFE-1F1A376E1723}" destId="{FB08D5BB-E734-4A47-BB9E-A1E3CBC67DC2}" srcOrd="0" destOrd="0" parTransId="{FA496A69-14FD-4E5D-82FA-0056D7454DB6}" sibTransId="{ED587207-B87D-475D-A7A1-9629A39F71B4}"/>
    <dgm:cxn modelId="{DDB3FE62-38EF-4105-A24F-34D5B303B821}" type="presOf" srcId="{FB08D5BB-E734-4A47-BB9E-A1E3CBC67DC2}" destId="{FC7F2128-F937-4F5A-8F89-D7F51D59C9F7}" srcOrd="0" destOrd="0" presId="urn:microsoft.com/office/officeart/2005/8/layout/StepDownProcess"/>
    <dgm:cxn modelId="{2E1A7EAB-B251-4DC8-970C-E0FD4BFAFEBD}" type="presOf" srcId="{F96D731C-7B14-42BA-BEFE-1F1A376E1723}" destId="{310F9DDD-FCFA-43BA-8310-D3520AEFED03}" srcOrd="0" destOrd="0" presId="urn:microsoft.com/office/officeart/2005/8/layout/StepDownProcess"/>
    <dgm:cxn modelId="{A7783989-E991-4713-A297-B4625C335308}" srcId="{2444E42D-B753-4FED-AE3E-C8177999EE44}" destId="{8432A263-A4E7-4ABC-A8BD-38480CFD1B52}" srcOrd="1" destOrd="0" parTransId="{AF928F69-C251-4EC4-AFC3-8DAFA518C6D2}" sibTransId="{8159ED1C-07A7-4499-AF65-EA4B7A64F1E6}"/>
    <dgm:cxn modelId="{E2F3C661-D423-4FA7-AB9F-C200D85653E8}" type="presOf" srcId="{3DDDC727-83C4-48E2-81AC-D8EA57153D8F}" destId="{ED1F7FEB-6A72-42AD-8E7F-04E2B1683E53}" srcOrd="0" destOrd="1" presId="urn:microsoft.com/office/officeart/2005/8/layout/StepDownProcess"/>
    <dgm:cxn modelId="{CFBD4A73-F191-4ED2-9FE7-706F3DB6A1C6}" type="presOf" srcId="{C729DB3A-6292-4D74-941A-1F0010CD78F4}" destId="{2990F617-59B4-4F3A-86C0-D845534C44C7}" srcOrd="0" destOrd="0" presId="urn:microsoft.com/office/officeart/2005/8/layout/StepDownProcess"/>
    <dgm:cxn modelId="{B1975A9B-0997-4E98-8381-7A2AACED3C9E}" type="presOf" srcId="{2444E42D-B753-4FED-AE3E-C8177999EE44}" destId="{6DB615EB-564E-45A4-8657-C494FC3A8F65}" srcOrd="0" destOrd="0" presId="urn:microsoft.com/office/officeart/2005/8/layout/StepDownProcess"/>
    <dgm:cxn modelId="{A7B4C4AE-613A-4F62-971D-0FBCC5321A99}" srcId="{00FCF67B-6731-408E-83B3-F755F8D4BFDE}" destId="{C4BAB787-DC2F-4DCF-A0AA-699D34188AFA}" srcOrd="1" destOrd="0" parTransId="{02EE99DD-1EF2-476F-8DA0-5F5D620FECC7}" sibTransId="{2B52E4FD-DC70-4E33-A851-056D158E1847}"/>
    <dgm:cxn modelId="{3FD60575-0A69-42E3-B2C7-4619C885FF77}" type="presOf" srcId="{A61DCBFB-571C-4564-AF58-7585C24F5A2A}" destId="{1B2EB524-5985-4F21-8E07-05FD29A2621E}" srcOrd="0" destOrd="0" presId="urn:microsoft.com/office/officeart/2005/8/layout/StepDownProcess"/>
    <dgm:cxn modelId="{6AEC3379-591E-4401-B4AB-B37E703AE70B}" srcId="{2444E42D-B753-4FED-AE3E-C8177999EE44}" destId="{E4EBCC5E-E9DC-454F-BEE5-1A3A468C3951}" srcOrd="0" destOrd="0" parTransId="{72A70E61-B155-448D-95E0-03DE7B14114B}" sibTransId="{08348A59-81DE-40E7-B3BD-3A441019303E}"/>
    <dgm:cxn modelId="{E9004334-A28A-49C5-A117-A73025270C73}" srcId="{C4BAB787-DC2F-4DCF-A0AA-699D34188AFA}" destId="{3DDDC727-83C4-48E2-81AC-D8EA57153D8F}" srcOrd="1" destOrd="0" parTransId="{51A3CDA8-82B1-4C13-8849-EE4E270743E6}" sibTransId="{E8AB1726-6530-4B6C-9097-16915C901733}"/>
    <dgm:cxn modelId="{98649C4B-4CE9-4BFD-90F0-ED531A67B544}" srcId="{00FCF67B-6731-408E-83B3-F755F8D4BFDE}" destId="{A61DCBFB-571C-4564-AF58-7585C24F5A2A}" srcOrd="4" destOrd="0" parTransId="{3D1E75CC-2DD7-4725-A375-D4C55267D3E6}" sibTransId="{04D46D55-D91A-4FF0-9FDE-13F2E9C9C54F}"/>
    <dgm:cxn modelId="{DA9A7201-8D2A-46A0-A21F-89B19B3CD344}" type="presOf" srcId="{B85DA87D-AC03-4FB6-A2DD-E874EE0C984E}" destId="{ED1F7FEB-6A72-42AD-8E7F-04E2B1683E53}" srcOrd="0" destOrd="0" presId="urn:microsoft.com/office/officeart/2005/8/layout/StepDownProcess"/>
    <dgm:cxn modelId="{B2F25F6D-5E99-433F-9634-D2BC175CEC51}" type="presOf" srcId="{00FCF67B-6731-408E-83B3-F755F8D4BFDE}" destId="{6EE7BABA-015F-49E5-9C0F-7A8F985DA4F3}" srcOrd="0" destOrd="0" presId="urn:microsoft.com/office/officeart/2005/8/layout/StepDownProcess"/>
    <dgm:cxn modelId="{27CA2614-67A6-4951-A925-A1B51DEF8DE7}" srcId="{00FCF67B-6731-408E-83B3-F755F8D4BFDE}" destId="{7B54A740-2F80-4F7D-A091-507E85CD1B3D}" srcOrd="0" destOrd="0" parTransId="{3E7459DF-42F2-4BFE-ACC8-84F877B38B0F}" sibTransId="{7DDFA696-0402-4CE4-AFB9-653F4E031003}"/>
    <dgm:cxn modelId="{95810EA6-B76B-4B86-B116-EBBF03618994}" srcId="{00FCF67B-6731-408E-83B3-F755F8D4BFDE}" destId="{2444E42D-B753-4FED-AE3E-C8177999EE44}" srcOrd="2" destOrd="0" parTransId="{83244836-C28F-4C77-BC3D-859AC70386A7}" sibTransId="{8F1717C4-BF9A-4026-AE1D-BE628DD5F079}"/>
    <dgm:cxn modelId="{8BA1BB78-DA3F-4894-A9F1-B50CF3D53484}" srcId="{A61DCBFB-571C-4564-AF58-7585C24F5A2A}" destId="{C729DB3A-6292-4D74-941A-1F0010CD78F4}" srcOrd="0" destOrd="0" parTransId="{B1F16DB0-A22A-4A68-B229-4725FDCFFF9C}" sibTransId="{35AB5872-0E68-4562-BB4B-2FC662DB2E2E}"/>
    <dgm:cxn modelId="{49D40708-70C0-47A9-9BA3-FD709E8B37E3}" type="presOf" srcId="{7B54A740-2F80-4F7D-A091-507E85CD1B3D}" destId="{2A5B2441-94FE-430B-B0FA-D8192FBF8017}" srcOrd="0" destOrd="0" presId="urn:microsoft.com/office/officeart/2005/8/layout/StepDownProcess"/>
    <dgm:cxn modelId="{03D0A6DB-7E4F-4756-B246-B2B120C16940}" type="presOf" srcId="{C054F3BE-EC3E-489D-8BE4-66B4F25FF683}" destId="{D496BDB0-64D3-4587-80DC-C9CBDDED6A53}" srcOrd="0" destOrd="0" presId="urn:microsoft.com/office/officeart/2005/8/layout/StepDownProcess"/>
    <dgm:cxn modelId="{FAE916F7-2E82-49C9-82B8-EA469E3D8B39}" srcId="{7B54A740-2F80-4F7D-A091-507E85CD1B3D}" destId="{C054F3BE-EC3E-489D-8BE4-66B4F25FF683}" srcOrd="0" destOrd="0" parTransId="{4FBFB0EC-961E-4DD1-AF70-9B1503DD0971}" sibTransId="{FFD08197-9C53-442D-9F60-36AE059F00F8}"/>
    <dgm:cxn modelId="{30527702-76A3-433D-A5BC-96EBF1F2915D}" srcId="{F96D731C-7B14-42BA-BEFE-1F1A376E1723}" destId="{DBFFE0B4-F7B6-46F5-8598-0AEC0D8F7265}" srcOrd="1" destOrd="0" parTransId="{D3905D7C-2DD8-4606-BC42-BEC205A4599A}" sibTransId="{27A69567-5825-4129-8214-4B5AE763B5E0}"/>
    <dgm:cxn modelId="{95A817A3-05E7-4C27-BF68-81E48B5FE481}" srcId="{C4BAB787-DC2F-4DCF-A0AA-699D34188AFA}" destId="{B85DA87D-AC03-4FB6-A2DD-E874EE0C984E}" srcOrd="0" destOrd="0" parTransId="{7B864A90-4B6B-4726-B14C-225017768887}" sibTransId="{F4C13C04-6FE6-4D48-A6A0-5842938DD5AE}"/>
    <dgm:cxn modelId="{414163CF-4950-46E8-9B6C-7E0934283E96}" type="presOf" srcId="{8432A263-A4E7-4ABC-A8BD-38480CFD1B52}" destId="{25457AFF-E6AC-45FD-A32C-8A9DFA43431D}" srcOrd="0" destOrd="1" presId="urn:microsoft.com/office/officeart/2005/8/layout/StepDownProcess"/>
    <dgm:cxn modelId="{E4492036-7DBE-4C72-8FA5-F5FB0363F400}" type="presParOf" srcId="{6EE7BABA-015F-49E5-9C0F-7A8F985DA4F3}" destId="{B01CDA10-E10D-4CEC-901E-53BF6D3760F4}" srcOrd="0" destOrd="0" presId="urn:microsoft.com/office/officeart/2005/8/layout/StepDownProcess"/>
    <dgm:cxn modelId="{FB5BC8B1-90A6-48C4-B8B8-6DF86F38EF55}" type="presParOf" srcId="{B01CDA10-E10D-4CEC-901E-53BF6D3760F4}" destId="{242733F5-C8E7-4BCB-8D03-0467D8D16F05}" srcOrd="0" destOrd="0" presId="urn:microsoft.com/office/officeart/2005/8/layout/StepDownProcess"/>
    <dgm:cxn modelId="{D2403580-BEAD-4E94-A22E-3674C7E19395}" type="presParOf" srcId="{B01CDA10-E10D-4CEC-901E-53BF6D3760F4}" destId="{2A5B2441-94FE-430B-B0FA-D8192FBF8017}" srcOrd="1" destOrd="0" presId="urn:microsoft.com/office/officeart/2005/8/layout/StepDownProcess"/>
    <dgm:cxn modelId="{660559A3-2D5C-4266-9157-9B489FFC804F}" type="presParOf" srcId="{B01CDA10-E10D-4CEC-901E-53BF6D3760F4}" destId="{D496BDB0-64D3-4587-80DC-C9CBDDED6A53}" srcOrd="2" destOrd="0" presId="urn:microsoft.com/office/officeart/2005/8/layout/StepDownProcess"/>
    <dgm:cxn modelId="{0C0F98C1-0389-43EC-8FB9-6E936AAE939A}" type="presParOf" srcId="{6EE7BABA-015F-49E5-9C0F-7A8F985DA4F3}" destId="{D57ADF64-976C-40DD-B1EC-9452AD7AEE96}" srcOrd="1" destOrd="0" presId="urn:microsoft.com/office/officeart/2005/8/layout/StepDownProcess"/>
    <dgm:cxn modelId="{6B55FF9C-CD83-4E00-A2C8-F429D3C91235}" type="presParOf" srcId="{6EE7BABA-015F-49E5-9C0F-7A8F985DA4F3}" destId="{8A8ED3A2-F2E9-44C4-A9B3-BA77D2D1ACCC}" srcOrd="2" destOrd="0" presId="urn:microsoft.com/office/officeart/2005/8/layout/StepDownProcess"/>
    <dgm:cxn modelId="{D35B96E9-B8DC-4C8D-A9C4-78761DB6CE5A}" type="presParOf" srcId="{8A8ED3A2-F2E9-44C4-A9B3-BA77D2D1ACCC}" destId="{E621A08F-DB6C-4BB6-A87E-6FB40AD954E7}" srcOrd="0" destOrd="0" presId="urn:microsoft.com/office/officeart/2005/8/layout/StepDownProcess"/>
    <dgm:cxn modelId="{776E3048-43BE-48A4-A0CF-49142901D73A}" type="presParOf" srcId="{8A8ED3A2-F2E9-44C4-A9B3-BA77D2D1ACCC}" destId="{042F4526-E44B-4A68-9A8E-4E330D29B0B6}" srcOrd="1" destOrd="0" presId="urn:microsoft.com/office/officeart/2005/8/layout/StepDownProcess"/>
    <dgm:cxn modelId="{D267DA51-1293-45E8-8280-C10F7573B7A2}" type="presParOf" srcId="{8A8ED3A2-F2E9-44C4-A9B3-BA77D2D1ACCC}" destId="{ED1F7FEB-6A72-42AD-8E7F-04E2B1683E53}" srcOrd="2" destOrd="0" presId="urn:microsoft.com/office/officeart/2005/8/layout/StepDownProcess"/>
    <dgm:cxn modelId="{B4FE0E38-F4F7-44E3-BE60-72DBFEF2F308}" type="presParOf" srcId="{6EE7BABA-015F-49E5-9C0F-7A8F985DA4F3}" destId="{F52F4D51-A949-4E68-AEC8-4C947EF59098}" srcOrd="3" destOrd="0" presId="urn:microsoft.com/office/officeart/2005/8/layout/StepDownProcess"/>
    <dgm:cxn modelId="{1C863D72-43E9-46AE-B33F-8FE3FA640342}" type="presParOf" srcId="{6EE7BABA-015F-49E5-9C0F-7A8F985DA4F3}" destId="{38D4AC5C-46E4-44AF-8C5A-B3116EF65B1E}" srcOrd="4" destOrd="0" presId="urn:microsoft.com/office/officeart/2005/8/layout/StepDownProcess"/>
    <dgm:cxn modelId="{9C4B3E1A-8712-4A7B-9301-1F53912A3442}" type="presParOf" srcId="{38D4AC5C-46E4-44AF-8C5A-B3116EF65B1E}" destId="{90D07AEC-38B4-4604-8EA7-52D4804FE77E}" srcOrd="0" destOrd="0" presId="urn:microsoft.com/office/officeart/2005/8/layout/StepDownProcess"/>
    <dgm:cxn modelId="{413BE7EB-B719-48F6-88DD-2EA7D21291F3}" type="presParOf" srcId="{38D4AC5C-46E4-44AF-8C5A-B3116EF65B1E}" destId="{6DB615EB-564E-45A4-8657-C494FC3A8F65}" srcOrd="1" destOrd="0" presId="urn:microsoft.com/office/officeart/2005/8/layout/StepDownProcess"/>
    <dgm:cxn modelId="{BC779BDB-FE0B-47F3-9701-7A9F412DDCBE}" type="presParOf" srcId="{38D4AC5C-46E4-44AF-8C5A-B3116EF65B1E}" destId="{25457AFF-E6AC-45FD-A32C-8A9DFA43431D}" srcOrd="2" destOrd="0" presId="urn:microsoft.com/office/officeart/2005/8/layout/StepDownProcess"/>
    <dgm:cxn modelId="{2765A606-FC3C-461F-AE40-226633196CDD}" type="presParOf" srcId="{6EE7BABA-015F-49E5-9C0F-7A8F985DA4F3}" destId="{FA595ECD-6711-4948-81EC-22AE4B1846B1}" srcOrd="5" destOrd="0" presId="urn:microsoft.com/office/officeart/2005/8/layout/StepDownProcess"/>
    <dgm:cxn modelId="{7D450473-00BC-42B2-B5E3-D1D4E86126B5}" type="presParOf" srcId="{6EE7BABA-015F-49E5-9C0F-7A8F985DA4F3}" destId="{BC80B41F-A069-40CE-81B4-B0D2A6B7639E}" srcOrd="6" destOrd="0" presId="urn:microsoft.com/office/officeart/2005/8/layout/StepDownProcess"/>
    <dgm:cxn modelId="{F35D72CC-9BDC-42D4-9B49-835FAFDDC487}" type="presParOf" srcId="{BC80B41F-A069-40CE-81B4-B0D2A6B7639E}" destId="{767D2ECA-27A2-4C37-9865-B0E025074F35}" srcOrd="0" destOrd="0" presId="urn:microsoft.com/office/officeart/2005/8/layout/StepDownProcess"/>
    <dgm:cxn modelId="{961C8E0A-A1E1-4E67-83BC-575A70ECA70A}" type="presParOf" srcId="{BC80B41F-A069-40CE-81B4-B0D2A6B7639E}" destId="{310F9DDD-FCFA-43BA-8310-D3520AEFED03}" srcOrd="1" destOrd="0" presId="urn:microsoft.com/office/officeart/2005/8/layout/StepDownProcess"/>
    <dgm:cxn modelId="{A4063D7C-FA48-47E9-ADC7-E4C2A8D991AD}" type="presParOf" srcId="{BC80B41F-A069-40CE-81B4-B0D2A6B7639E}" destId="{FC7F2128-F937-4F5A-8F89-D7F51D59C9F7}" srcOrd="2" destOrd="0" presId="urn:microsoft.com/office/officeart/2005/8/layout/StepDownProcess"/>
    <dgm:cxn modelId="{917C8609-8E32-4D2C-95F9-55C0220B36EC}" type="presParOf" srcId="{6EE7BABA-015F-49E5-9C0F-7A8F985DA4F3}" destId="{33568174-A995-4EC6-872C-D2699E8E0FC5}" srcOrd="7" destOrd="0" presId="urn:microsoft.com/office/officeart/2005/8/layout/StepDownProcess"/>
    <dgm:cxn modelId="{EAF140AE-7D30-4C8B-8CA3-14C46256D89B}" type="presParOf" srcId="{6EE7BABA-015F-49E5-9C0F-7A8F985DA4F3}" destId="{CF010BA3-2514-4262-8B1A-F4F8334F8BB8}" srcOrd="8" destOrd="0" presId="urn:microsoft.com/office/officeart/2005/8/layout/StepDownProcess"/>
    <dgm:cxn modelId="{91D8A798-67DF-4BE5-A944-758DB8B14F79}" type="presParOf" srcId="{CF010BA3-2514-4262-8B1A-F4F8334F8BB8}" destId="{1B2EB524-5985-4F21-8E07-05FD29A2621E}" srcOrd="0" destOrd="0" presId="urn:microsoft.com/office/officeart/2005/8/layout/StepDownProcess"/>
    <dgm:cxn modelId="{6F1B1002-A370-4CFB-BE14-9A00C23CE71A}" type="presParOf" srcId="{CF010BA3-2514-4262-8B1A-F4F8334F8BB8}" destId="{2990F617-59B4-4F3A-86C0-D845534C44C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320D3B-E716-4D28-9A3B-8F6CC5DD58BF}" type="doc">
      <dgm:prSet loTypeId="urn:microsoft.com/office/officeart/2005/8/layout/chevron1" loCatId="process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fr-FR"/>
        </a:p>
      </dgm:t>
    </dgm:pt>
    <dgm:pt modelId="{D53B1A2C-8B0E-4845-91A5-6391872902DC}">
      <dgm:prSet phldrT="[Texte]" custT="1"/>
      <dgm:spPr/>
      <dgm:t>
        <a:bodyPr/>
        <a:lstStyle/>
        <a:p>
          <a:r>
            <a:rPr lang="fr-FR" sz="1600" dirty="0"/>
            <a:t>Apports du dispositif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F978FC8-EE55-4A2B-B715-8297034EE201}" type="parTrans" cxnId="{412F30C7-7E25-42F4-89EA-D2791818CB5E}">
      <dgm:prSet/>
      <dgm:spPr/>
      <dgm:t>
        <a:bodyPr/>
        <a:lstStyle/>
        <a:p>
          <a:endParaRPr lang="fr-FR" sz="1600"/>
        </a:p>
      </dgm:t>
    </dgm:pt>
    <dgm:pt modelId="{1054C422-1420-4F12-8931-5E49F3F9CBF7}" type="sibTrans" cxnId="{412F30C7-7E25-42F4-89EA-D2791818CB5E}">
      <dgm:prSet/>
      <dgm:spPr/>
      <dgm:t>
        <a:bodyPr/>
        <a:lstStyle/>
        <a:p>
          <a:endParaRPr lang="fr-FR" sz="1600"/>
        </a:p>
      </dgm:t>
    </dgm:pt>
    <dgm:pt modelId="{EF613717-9879-4D1F-9A11-28FF1BECB05B}">
      <dgm:prSet phldrT="[Texte]" custT="1"/>
      <dgm:spPr/>
      <dgm:t>
        <a:bodyPr/>
        <a:lstStyle/>
        <a:p>
          <a:r>
            <a:rPr lang="fr-FR" sz="1600" dirty="0"/>
            <a:t>Perspectives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FD4207E-FC1E-4798-9A8F-661AA8829E49}" type="parTrans" cxnId="{7890A26D-7E19-49E2-AAB1-DBD97FBA28E3}">
      <dgm:prSet/>
      <dgm:spPr/>
      <dgm:t>
        <a:bodyPr/>
        <a:lstStyle/>
        <a:p>
          <a:endParaRPr lang="fr-FR" sz="1600"/>
        </a:p>
      </dgm:t>
    </dgm:pt>
    <dgm:pt modelId="{5855A9E7-A467-442B-A993-48F2F94C91B3}" type="sibTrans" cxnId="{7890A26D-7E19-49E2-AAB1-DBD97FBA28E3}">
      <dgm:prSet/>
      <dgm:spPr/>
      <dgm:t>
        <a:bodyPr/>
        <a:lstStyle/>
        <a:p>
          <a:endParaRPr lang="fr-FR" sz="1600"/>
        </a:p>
      </dgm:t>
    </dgm:pt>
    <dgm:pt modelId="{0D48DF39-5D9F-4EC4-A50B-7897945CA7AF}">
      <dgm:prSet phldrT="[Texte]" custT="1"/>
      <dgm:spPr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r>
            <a:rPr lang="fr-FR" sz="16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Scénario</a:t>
          </a:r>
          <a:r>
            <a:rPr lang="fr-FR" sz="1600" kern="1200" dirty="0">
              <a:latin typeface="+mn-lt"/>
            </a:rPr>
            <a:t> </a:t>
          </a:r>
          <a:r>
            <a:rPr lang="fr-FR" sz="16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pédagogique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17383CF6-36E2-4DC4-B055-218D7C43C9CF}" type="parTrans" cxnId="{342EFF9F-9FC9-492E-B5DB-4C0EB3AFCCF8}">
      <dgm:prSet/>
      <dgm:spPr/>
      <dgm:t>
        <a:bodyPr/>
        <a:lstStyle/>
        <a:p>
          <a:endParaRPr lang="fr-FR"/>
        </a:p>
      </dgm:t>
    </dgm:pt>
    <dgm:pt modelId="{B8E296E9-F3E9-4CF0-8088-B61A6E47E486}" type="sibTrans" cxnId="{342EFF9F-9FC9-492E-B5DB-4C0EB3AFCCF8}">
      <dgm:prSet/>
      <dgm:spPr/>
      <dgm:t>
        <a:bodyPr/>
        <a:lstStyle/>
        <a:p>
          <a:endParaRPr lang="fr-FR"/>
        </a:p>
      </dgm:t>
    </dgm:pt>
    <dgm:pt modelId="{02F7355B-D020-4660-B22E-206E2DDB1D6A}">
      <dgm:prSet phldrT="[Texte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Contexte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1F5C4C6C-D26C-4F0E-9F35-407302C44FED}" type="sibTrans" cxnId="{677FD4D7-36C4-4351-903D-3F6F764CFA5A}">
      <dgm:prSet/>
      <dgm:spPr/>
      <dgm:t>
        <a:bodyPr/>
        <a:lstStyle/>
        <a:p>
          <a:endParaRPr lang="fr-FR" sz="1600"/>
        </a:p>
      </dgm:t>
    </dgm:pt>
    <dgm:pt modelId="{062A6B25-EFFE-4F55-9956-C1638CFE46DB}" type="parTrans" cxnId="{677FD4D7-36C4-4351-903D-3F6F764CFA5A}">
      <dgm:prSet/>
      <dgm:spPr/>
      <dgm:t>
        <a:bodyPr/>
        <a:lstStyle/>
        <a:p>
          <a:endParaRPr lang="fr-FR" sz="1600"/>
        </a:p>
      </dgm:t>
    </dgm:pt>
    <dgm:pt modelId="{3514F5D0-6196-4F2D-8628-AD287CBF8814}">
      <dgm:prSet custT="1"/>
      <dgm:spPr/>
      <dgm:t>
        <a:bodyPr/>
        <a:lstStyle/>
        <a:p>
          <a:r>
            <a:rPr lang="fr-FR" sz="1600" dirty="0"/>
            <a:t>Mise en œuvre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74FB43BC-BDFB-493C-A1A3-F522D56B502E}" type="parTrans" cxnId="{0B03F516-E729-45FF-A3BF-6000CE6494FE}">
      <dgm:prSet/>
      <dgm:spPr/>
      <dgm:t>
        <a:bodyPr/>
        <a:lstStyle/>
        <a:p>
          <a:endParaRPr lang="fr-FR"/>
        </a:p>
      </dgm:t>
    </dgm:pt>
    <dgm:pt modelId="{32E8CF00-7EBB-45B6-A830-94B818DF9B58}" type="sibTrans" cxnId="{0B03F516-E729-45FF-A3BF-6000CE6494FE}">
      <dgm:prSet/>
      <dgm:spPr/>
      <dgm:t>
        <a:bodyPr/>
        <a:lstStyle/>
        <a:p>
          <a:endParaRPr lang="fr-FR"/>
        </a:p>
      </dgm:t>
    </dgm:pt>
    <dgm:pt modelId="{8744DAB2-6794-4B76-AC78-AAF25F55A830}" type="pres">
      <dgm:prSet presAssocID="{06320D3B-E716-4D28-9A3B-8F6CC5DD58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D24C836-FBD6-42F7-80AD-973C860273CB}" type="pres">
      <dgm:prSet presAssocID="{02F7355B-D020-4660-B22E-206E2DDB1D6A}" presName="parTxOnly" presStyleLbl="node1" presStyleIdx="0" presStyleCnt="5" custLinFactNeighborY="-3180">
        <dgm:presLayoutVars>
          <dgm:chMax val="0"/>
          <dgm:chPref val="0"/>
          <dgm:bulletEnabled val="1"/>
        </dgm:presLayoutVars>
      </dgm:prSet>
      <dgm:spPr>
        <a:xfrm>
          <a:off x="2416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2B278258-0711-4910-8EEF-AB83B05712FA}" type="pres">
      <dgm:prSet presAssocID="{1F5C4C6C-D26C-4F0E-9F35-407302C44FED}" presName="parTxOnlySpace" presStyleCnt="0"/>
      <dgm:spPr/>
    </dgm:pt>
    <dgm:pt modelId="{839F9C75-100C-4D86-8E23-02764F5FA5B7}" type="pres">
      <dgm:prSet presAssocID="{0D48DF39-5D9F-4EC4-A50B-7897945CA7AF}" presName="parTxOnly" presStyleLbl="node1" presStyleIdx="1" presStyleCnt="5">
        <dgm:presLayoutVars>
          <dgm:chMax val="0"/>
          <dgm:chPref val="0"/>
          <dgm:bulletEnabled val="1"/>
        </dgm:presLayoutVars>
      </dgm:prSet>
      <dgm:spPr>
        <a:xfrm>
          <a:off x="1937919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BA3DE36F-951D-4554-8616-CA1C369DE883}" type="pres">
      <dgm:prSet presAssocID="{B8E296E9-F3E9-4CF0-8088-B61A6E47E486}" presName="parTxOnlySpace" presStyleCnt="0"/>
      <dgm:spPr/>
    </dgm:pt>
    <dgm:pt modelId="{7BA9AB9A-05C3-4456-BE0A-1AF48E823829}" type="pres">
      <dgm:prSet presAssocID="{3514F5D0-6196-4F2D-8628-AD287CBF881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734661-F1D2-45C8-9979-024CAE99F248}" type="pres">
      <dgm:prSet presAssocID="{32E8CF00-7EBB-45B6-A830-94B818DF9B58}" presName="parTxOnlySpace" presStyleCnt="0"/>
      <dgm:spPr/>
    </dgm:pt>
    <dgm:pt modelId="{8BF969A5-8B9F-46EC-9DBD-CF88AEEBB403}" type="pres">
      <dgm:prSet presAssocID="{D53B1A2C-8B0E-4845-91A5-6391872902DC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626852-0833-480F-8D4D-F4F549F75E7B}" type="pres">
      <dgm:prSet presAssocID="{1054C422-1420-4F12-8931-5E49F3F9CBF7}" presName="parTxOnlySpace" presStyleCnt="0"/>
      <dgm:spPr/>
    </dgm:pt>
    <dgm:pt modelId="{CC913E37-5589-43F1-8A7F-FBD7DAB3C495}" type="pres">
      <dgm:prSet presAssocID="{EF613717-9879-4D1F-9A11-28FF1BECB05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890A26D-7E19-49E2-AAB1-DBD97FBA28E3}" srcId="{06320D3B-E716-4D28-9A3B-8F6CC5DD58BF}" destId="{EF613717-9879-4D1F-9A11-28FF1BECB05B}" srcOrd="4" destOrd="0" parTransId="{8FD4207E-FC1E-4798-9A8F-661AA8829E49}" sibTransId="{5855A9E7-A467-442B-A993-48F2F94C91B3}"/>
    <dgm:cxn modelId="{FD8FC27D-4706-41F4-8EA3-697278B4BEBE}" type="presOf" srcId="{EF613717-9879-4D1F-9A11-28FF1BECB05B}" destId="{CC913E37-5589-43F1-8A7F-FBD7DAB3C495}" srcOrd="0" destOrd="0" presId="urn:microsoft.com/office/officeart/2005/8/layout/chevron1"/>
    <dgm:cxn modelId="{0B03F516-E729-45FF-A3BF-6000CE6494FE}" srcId="{06320D3B-E716-4D28-9A3B-8F6CC5DD58BF}" destId="{3514F5D0-6196-4F2D-8628-AD287CBF8814}" srcOrd="2" destOrd="0" parTransId="{74FB43BC-BDFB-493C-A1A3-F522D56B502E}" sibTransId="{32E8CF00-7EBB-45B6-A830-94B818DF9B58}"/>
    <dgm:cxn modelId="{342EFF9F-9FC9-492E-B5DB-4C0EB3AFCCF8}" srcId="{06320D3B-E716-4D28-9A3B-8F6CC5DD58BF}" destId="{0D48DF39-5D9F-4EC4-A50B-7897945CA7AF}" srcOrd="1" destOrd="0" parTransId="{17383CF6-36E2-4DC4-B055-218D7C43C9CF}" sibTransId="{B8E296E9-F3E9-4CF0-8088-B61A6E47E486}"/>
    <dgm:cxn modelId="{4D8ADBB4-8F5B-4CBF-B2B1-E906DC424382}" type="presOf" srcId="{D53B1A2C-8B0E-4845-91A5-6391872902DC}" destId="{8BF969A5-8B9F-46EC-9DBD-CF88AEEBB403}" srcOrd="0" destOrd="0" presId="urn:microsoft.com/office/officeart/2005/8/layout/chevron1"/>
    <dgm:cxn modelId="{469A3574-9A57-4BE8-A2C6-51A7D414922A}" type="presOf" srcId="{02F7355B-D020-4660-B22E-206E2DDB1D6A}" destId="{BD24C836-FBD6-42F7-80AD-973C860273CB}" srcOrd="0" destOrd="0" presId="urn:microsoft.com/office/officeart/2005/8/layout/chevron1"/>
    <dgm:cxn modelId="{412F30C7-7E25-42F4-89EA-D2791818CB5E}" srcId="{06320D3B-E716-4D28-9A3B-8F6CC5DD58BF}" destId="{D53B1A2C-8B0E-4845-91A5-6391872902DC}" srcOrd="3" destOrd="0" parTransId="{AF978FC8-EE55-4A2B-B715-8297034EE201}" sibTransId="{1054C422-1420-4F12-8931-5E49F3F9CBF7}"/>
    <dgm:cxn modelId="{677FD4D7-36C4-4351-903D-3F6F764CFA5A}" srcId="{06320D3B-E716-4D28-9A3B-8F6CC5DD58BF}" destId="{02F7355B-D020-4660-B22E-206E2DDB1D6A}" srcOrd="0" destOrd="0" parTransId="{062A6B25-EFFE-4F55-9956-C1638CFE46DB}" sibTransId="{1F5C4C6C-D26C-4F0E-9F35-407302C44FED}"/>
    <dgm:cxn modelId="{13B1AD2B-BC93-4AF2-9CF1-7CB162681E8D}" type="presOf" srcId="{0D48DF39-5D9F-4EC4-A50B-7897945CA7AF}" destId="{839F9C75-100C-4D86-8E23-02764F5FA5B7}" srcOrd="0" destOrd="0" presId="urn:microsoft.com/office/officeart/2005/8/layout/chevron1"/>
    <dgm:cxn modelId="{CC7B84C3-DA95-4878-85B4-F28F6D3ED204}" type="presOf" srcId="{06320D3B-E716-4D28-9A3B-8F6CC5DD58BF}" destId="{8744DAB2-6794-4B76-AC78-AAF25F55A830}" srcOrd="0" destOrd="0" presId="urn:microsoft.com/office/officeart/2005/8/layout/chevron1"/>
    <dgm:cxn modelId="{B07EE241-6D3E-4136-9AD7-4DF140431A07}" type="presOf" srcId="{3514F5D0-6196-4F2D-8628-AD287CBF8814}" destId="{7BA9AB9A-05C3-4456-BE0A-1AF48E823829}" srcOrd="0" destOrd="0" presId="urn:microsoft.com/office/officeart/2005/8/layout/chevron1"/>
    <dgm:cxn modelId="{9ADD711A-BCAD-468D-A61B-2AE28D6EF5E0}" type="presParOf" srcId="{8744DAB2-6794-4B76-AC78-AAF25F55A830}" destId="{BD24C836-FBD6-42F7-80AD-973C860273CB}" srcOrd="0" destOrd="0" presId="urn:microsoft.com/office/officeart/2005/8/layout/chevron1"/>
    <dgm:cxn modelId="{5F16E4D4-FA51-4BA6-9C0C-24CE5605CFF0}" type="presParOf" srcId="{8744DAB2-6794-4B76-AC78-AAF25F55A830}" destId="{2B278258-0711-4910-8EEF-AB83B05712FA}" srcOrd="1" destOrd="0" presId="urn:microsoft.com/office/officeart/2005/8/layout/chevron1"/>
    <dgm:cxn modelId="{D12A6E5A-7ABE-46D0-905B-E2CE9FA695DA}" type="presParOf" srcId="{8744DAB2-6794-4B76-AC78-AAF25F55A830}" destId="{839F9C75-100C-4D86-8E23-02764F5FA5B7}" srcOrd="2" destOrd="0" presId="urn:microsoft.com/office/officeart/2005/8/layout/chevron1"/>
    <dgm:cxn modelId="{1714CAE8-D736-4838-8FE7-7804F7F1F1BB}" type="presParOf" srcId="{8744DAB2-6794-4B76-AC78-AAF25F55A830}" destId="{BA3DE36F-951D-4554-8616-CA1C369DE883}" srcOrd="3" destOrd="0" presId="urn:microsoft.com/office/officeart/2005/8/layout/chevron1"/>
    <dgm:cxn modelId="{668BDAA9-DE41-4B03-ACC4-3FA9ABE651B2}" type="presParOf" srcId="{8744DAB2-6794-4B76-AC78-AAF25F55A830}" destId="{7BA9AB9A-05C3-4456-BE0A-1AF48E823829}" srcOrd="4" destOrd="0" presId="urn:microsoft.com/office/officeart/2005/8/layout/chevron1"/>
    <dgm:cxn modelId="{AE12859D-6789-45C2-9079-82404602E9CA}" type="presParOf" srcId="{8744DAB2-6794-4B76-AC78-AAF25F55A830}" destId="{E0734661-F1D2-45C8-9979-024CAE99F248}" srcOrd="5" destOrd="0" presId="urn:microsoft.com/office/officeart/2005/8/layout/chevron1"/>
    <dgm:cxn modelId="{0801CF7F-E9EA-480F-9777-373EC5A5CFE5}" type="presParOf" srcId="{8744DAB2-6794-4B76-AC78-AAF25F55A830}" destId="{8BF969A5-8B9F-46EC-9DBD-CF88AEEBB403}" srcOrd="6" destOrd="0" presId="urn:microsoft.com/office/officeart/2005/8/layout/chevron1"/>
    <dgm:cxn modelId="{E19322DC-DE24-43C5-999D-D09DF6C343F5}" type="presParOf" srcId="{8744DAB2-6794-4B76-AC78-AAF25F55A830}" destId="{D5626852-0833-480F-8D4D-F4F549F75E7B}" srcOrd="7" destOrd="0" presId="urn:microsoft.com/office/officeart/2005/8/layout/chevron1"/>
    <dgm:cxn modelId="{502E948E-FF94-44BC-880C-32B4BE0B31F7}" type="presParOf" srcId="{8744DAB2-6794-4B76-AC78-AAF25F55A830}" destId="{CC913E37-5589-43F1-8A7F-FBD7DAB3C495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320D3B-E716-4D28-9A3B-8F6CC5DD58BF}" type="doc">
      <dgm:prSet loTypeId="urn:microsoft.com/office/officeart/2005/8/layout/chevron1" loCatId="process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fr-FR"/>
        </a:p>
      </dgm:t>
    </dgm:pt>
    <dgm:pt modelId="{D53B1A2C-8B0E-4845-91A5-6391872902DC}">
      <dgm:prSet phldrT="[Texte]" custT="1"/>
      <dgm:spPr/>
      <dgm:t>
        <a:bodyPr/>
        <a:lstStyle/>
        <a:p>
          <a:r>
            <a:rPr lang="fr-FR" sz="1600" dirty="0"/>
            <a:t>Apports du dispositif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F978FC8-EE55-4A2B-B715-8297034EE201}" type="parTrans" cxnId="{412F30C7-7E25-42F4-89EA-D2791818CB5E}">
      <dgm:prSet/>
      <dgm:spPr/>
      <dgm:t>
        <a:bodyPr/>
        <a:lstStyle/>
        <a:p>
          <a:endParaRPr lang="fr-FR" sz="1600"/>
        </a:p>
      </dgm:t>
    </dgm:pt>
    <dgm:pt modelId="{1054C422-1420-4F12-8931-5E49F3F9CBF7}" type="sibTrans" cxnId="{412F30C7-7E25-42F4-89EA-D2791818CB5E}">
      <dgm:prSet/>
      <dgm:spPr/>
      <dgm:t>
        <a:bodyPr/>
        <a:lstStyle/>
        <a:p>
          <a:endParaRPr lang="fr-FR" sz="1600"/>
        </a:p>
      </dgm:t>
    </dgm:pt>
    <dgm:pt modelId="{EF613717-9879-4D1F-9A11-28FF1BECB05B}">
      <dgm:prSet phldrT="[Texte]" custT="1"/>
      <dgm:spPr/>
      <dgm:t>
        <a:bodyPr/>
        <a:lstStyle/>
        <a:p>
          <a:r>
            <a:rPr lang="fr-FR" sz="1600" dirty="0"/>
            <a:t>Perspectives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FD4207E-FC1E-4798-9A8F-661AA8829E49}" type="parTrans" cxnId="{7890A26D-7E19-49E2-AAB1-DBD97FBA28E3}">
      <dgm:prSet/>
      <dgm:spPr/>
      <dgm:t>
        <a:bodyPr/>
        <a:lstStyle/>
        <a:p>
          <a:endParaRPr lang="fr-FR" sz="1600"/>
        </a:p>
      </dgm:t>
    </dgm:pt>
    <dgm:pt modelId="{5855A9E7-A467-442B-A993-48F2F94C91B3}" type="sibTrans" cxnId="{7890A26D-7E19-49E2-AAB1-DBD97FBA28E3}">
      <dgm:prSet/>
      <dgm:spPr/>
      <dgm:t>
        <a:bodyPr/>
        <a:lstStyle/>
        <a:p>
          <a:endParaRPr lang="fr-FR" sz="1600"/>
        </a:p>
      </dgm:t>
    </dgm:pt>
    <dgm:pt modelId="{0D48DF39-5D9F-4EC4-A50B-7897945CA7AF}">
      <dgm:prSet phldrT="[Texte]" custT="1"/>
      <dgm:spPr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r>
            <a:rPr lang="fr-FR" sz="16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Scénario</a:t>
          </a:r>
          <a:r>
            <a:rPr lang="fr-FR" sz="1600" kern="1200" dirty="0">
              <a:latin typeface="+mn-lt"/>
            </a:rPr>
            <a:t> </a:t>
          </a:r>
          <a:r>
            <a:rPr lang="fr-FR" sz="16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pédagogique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17383CF6-36E2-4DC4-B055-218D7C43C9CF}" type="parTrans" cxnId="{342EFF9F-9FC9-492E-B5DB-4C0EB3AFCCF8}">
      <dgm:prSet/>
      <dgm:spPr/>
      <dgm:t>
        <a:bodyPr/>
        <a:lstStyle/>
        <a:p>
          <a:endParaRPr lang="fr-FR"/>
        </a:p>
      </dgm:t>
    </dgm:pt>
    <dgm:pt modelId="{B8E296E9-F3E9-4CF0-8088-B61A6E47E486}" type="sibTrans" cxnId="{342EFF9F-9FC9-492E-B5DB-4C0EB3AFCCF8}">
      <dgm:prSet/>
      <dgm:spPr/>
      <dgm:t>
        <a:bodyPr/>
        <a:lstStyle/>
        <a:p>
          <a:endParaRPr lang="fr-FR"/>
        </a:p>
      </dgm:t>
    </dgm:pt>
    <dgm:pt modelId="{02F7355B-D020-4660-B22E-206E2DDB1D6A}">
      <dgm:prSet phldrT="[Texte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Contexte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1F5C4C6C-D26C-4F0E-9F35-407302C44FED}" type="sibTrans" cxnId="{677FD4D7-36C4-4351-903D-3F6F764CFA5A}">
      <dgm:prSet/>
      <dgm:spPr/>
      <dgm:t>
        <a:bodyPr/>
        <a:lstStyle/>
        <a:p>
          <a:endParaRPr lang="fr-FR" sz="1600"/>
        </a:p>
      </dgm:t>
    </dgm:pt>
    <dgm:pt modelId="{062A6B25-EFFE-4F55-9956-C1638CFE46DB}" type="parTrans" cxnId="{677FD4D7-36C4-4351-903D-3F6F764CFA5A}">
      <dgm:prSet/>
      <dgm:spPr/>
      <dgm:t>
        <a:bodyPr/>
        <a:lstStyle/>
        <a:p>
          <a:endParaRPr lang="fr-FR" sz="1600"/>
        </a:p>
      </dgm:t>
    </dgm:pt>
    <dgm:pt modelId="{3514F5D0-6196-4F2D-8628-AD287CBF8814}">
      <dgm:prSet custT="1"/>
      <dgm:spPr/>
      <dgm:t>
        <a:bodyPr/>
        <a:lstStyle/>
        <a:p>
          <a:r>
            <a:rPr lang="fr-FR" sz="1600" dirty="0"/>
            <a:t>Mise en œuvre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74FB43BC-BDFB-493C-A1A3-F522D56B502E}" type="parTrans" cxnId="{0B03F516-E729-45FF-A3BF-6000CE6494FE}">
      <dgm:prSet/>
      <dgm:spPr/>
      <dgm:t>
        <a:bodyPr/>
        <a:lstStyle/>
        <a:p>
          <a:endParaRPr lang="fr-FR"/>
        </a:p>
      </dgm:t>
    </dgm:pt>
    <dgm:pt modelId="{32E8CF00-7EBB-45B6-A830-94B818DF9B58}" type="sibTrans" cxnId="{0B03F516-E729-45FF-A3BF-6000CE6494FE}">
      <dgm:prSet/>
      <dgm:spPr/>
      <dgm:t>
        <a:bodyPr/>
        <a:lstStyle/>
        <a:p>
          <a:endParaRPr lang="fr-FR"/>
        </a:p>
      </dgm:t>
    </dgm:pt>
    <dgm:pt modelId="{8744DAB2-6794-4B76-AC78-AAF25F55A830}" type="pres">
      <dgm:prSet presAssocID="{06320D3B-E716-4D28-9A3B-8F6CC5DD58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D24C836-FBD6-42F7-80AD-973C860273CB}" type="pres">
      <dgm:prSet presAssocID="{02F7355B-D020-4660-B22E-206E2DDB1D6A}" presName="parTxOnly" presStyleLbl="node1" presStyleIdx="0" presStyleCnt="5" custLinFactNeighborY="-3180">
        <dgm:presLayoutVars>
          <dgm:chMax val="0"/>
          <dgm:chPref val="0"/>
          <dgm:bulletEnabled val="1"/>
        </dgm:presLayoutVars>
      </dgm:prSet>
      <dgm:spPr>
        <a:xfrm>
          <a:off x="2416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2B278258-0711-4910-8EEF-AB83B05712FA}" type="pres">
      <dgm:prSet presAssocID="{1F5C4C6C-D26C-4F0E-9F35-407302C44FED}" presName="parTxOnlySpace" presStyleCnt="0"/>
      <dgm:spPr/>
    </dgm:pt>
    <dgm:pt modelId="{839F9C75-100C-4D86-8E23-02764F5FA5B7}" type="pres">
      <dgm:prSet presAssocID="{0D48DF39-5D9F-4EC4-A50B-7897945CA7AF}" presName="parTxOnly" presStyleLbl="node1" presStyleIdx="1" presStyleCnt="5">
        <dgm:presLayoutVars>
          <dgm:chMax val="0"/>
          <dgm:chPref val="0"/>
          <dgm:bulletEnabled val="1"/>
        </dgm:presLayoutVars>
      </dgm:prSet>
      <dgm:spPr>
        <a:xfrm>
          <a:off x="1937919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BA3DE36F-951D-4554-8616-CA1C369DE883}" type="pres">
      <dgm:prSet presAssocID="{B8E296E9-F3E9-4CF0-8088-B61A6E47E486}" presName="parTxOnlySpace" presStyleCnt="0"/>
      <dgm:spPr/>
    </dgm:pt>
    <dgm:pt modelId="{7BA9AB9A-05C3-4456-BE0A-1AF48E823829}" type="pres">
      <dgm:prSet presAssocID="{3514F5D0-6196-4F2D-8628-AD287CBF881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734661-F1D2-45C8-9979-024CAE99F248}" type="pres">
      <dgm:prSet presAssocID="{32E8CF00-7EBB-45B6-A830-94B818DF9B58}" presName="parTxOnlySpace" presStyleCnt="0"/>
      <dgm:spPr/>
    </dgm:pt>
    <dgm:pt modelId="{8BF969A5-8B9F-46EC-9DBD-CF88AEEBB403}" type="pres">
      <dgm:prSet presAssocID="{D53B1A2C-8B0E-4845-91A5-6391872902DC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626852-0833-480F-8D4D-F4F549F75E7B}" type="pres">
      <dgm:prSet presAssocID="{1054C422-1420-4F12-8931-5E49F3F9CBF7}" presName="parTxOnlySpace" presStyleCnt="0"/>
      <dgm:spPr/>
    </dgm:pt>
    <dgm:pt modelId="{CC913E37-5589-43F1-8A7F-FBD7DAB3C495}" type="pres">
      <dgm:prSet presAssocID="{EF613717-9879-4D1F-9A11-28FF1BECB05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890A26D-7E19-49E2-AAB1-DBD97FBA28E3}" srcId="{06320D3B-E716-4D28-9A3B-8F6CC5DD58BF}" destId="{EF613717-9879-4D1F-9A11-28FF1BECB05B}" srcOrd="4" destOrd="0" parTransId="{8FD4207E-FC1E-4798-9A8F-661AA8829E49}" sibTransId="{5855A9E7-A467-442B-A993-48F2F94C91B3}"/>
    <dgm:cxn modelId="{FD8FC27D-4706-41F4-8EA3-697278B4BEBE}" type="presOf" srcId="{EF613717-9879-4D1F-9A11-28FF1BECB05B}" destId="{CC913E37-5589-43F1-8A7F-FBD7DAB3C495}" srcOrd="0" destOrd="0" presId="urn:microsoft.com/office/officeart/2005/8/layout/chevron1"/>
    <dgm:cxn modelId="{0B03F516-E729-45FF-A3BF-6000CE6494FE}" srcId="{06320D3B-E716-4D28-9A3B-8F6CC5DD58BF}" destId="{3514F5D0-6196-4F2D-8628-AD287CBF8814}" srcOrd="2" destOrd="0" parTransId="{74FB43BC-BDFB-493C-A1A3-F522D56B502E}" sibTransId="{32E8CF00-7EBB-45B6-A830-94B818DF9B58}"/>
    <dgm:cxn modelId="{342EFF9F-9FC9-492E-B5DB-4C0EB3AFCCF8}" srcId="{06320D3B-E716-4D28-9A3B-8F6CC5DD58BF}" destId="{0D48DF39-5D9F-4EC4-A50B-7897945CA7AF}" srcOrd="1" destOrd="0" parTransId="{17383CF6-36E2-4DC4-B055-218D7C43C9CF}" sibTransId="{B8E296E9-F3E9-4CF0-8088-B61A6E47E486}"/>
    <dgm:cxn modelId="{4D8ADBB4-8F5B-4CBF-B2B1-E906DC424382}" type="presOf" srcId="{D53B1A2C-8B0E-4845-91A5-6391872902DC}" destId="{8BF969A5-8B9F-46EC-9DBD-CF88AEEBB403}" srcOrd="0" destOrd="0" presId="urn:microsoft.com/office/officeart/2005/8/layout/chevron1"/>
    <dgm:cxn modelId="{469A3574-9A57-4BE8-A2C6-51A7D414922A}" type="presOf" srcId="{02F7355B-D020-4660-B22E-206E2DDB1D6A}" destId="{BD24C836-FBD6-42F7-80AD-973C860273CB}" srcOrd="0" destOrd="0" presId="urn:microsoft.com/office/officeart/2005/8/layout/chevron1"/>
    <dgm:cxn modelId="{412F30C7-7E25-42F4-89EA-D2791818CB5E}" srcId="{06320D3B-E716-4D28-9A3B-8F6CC5DD58BF}" destId="{D53B1A2C-8B0E-4845-91A5-6391872902DC}" srcOrd="3" destOrd="0" parTransId="{AF978FC8-EE55-4A2B-B715-8297034EE201}" sibTransId="{1054C422-1420-4F12-8931-5E49F3F9CBF7}"/>
    <dgm:cxn modelId="{677FD4D7-36C4-4351-903D-3F6F764CFA5A}" srcId="{06320D3B-E716-4D28-9A3B-8F6CC5DD58BF}" destId="{02F7355B-D020-4660-B22E-206E2DDB1D6A}" srcOrd="0" destOrd="0" parTransId="{062A6B25-EFFE-4F55-9956-C1638CFE46DB}" sibTransId="{1F5C4C6C-D26C-4F0E-9F35-407302C44FED}"/>
    <dgm:cxn modelId="{13B1AD2B-BC93-4AF2-9CF1-7CB162681E8D}" type="presOf" srcId="{0D48DF39-5D9F-4EC4-A50B-7897945CA7AF}" destId="{839F9C75-100C-4D86-8E23-02764F5FA5B7}" srcOrd="0" destOrd="0" presId="urn:microsoft.com/office/officeart/2005/8/layout/chevron1"/>
    <dgm:cxn modelId="{CC7B84C3-DA95-4878-85B4-F28F6D3ED204}" type="presOf" srcId="{06320D3B-E716-4D28-9A3B-8F6CC5DD58BF}" destId="{8744DAB2-6794-4B76-AC78-AAF25F55A830}" srcOrd="0" destOrd="0" presId="urn:microsoft.com/office/officeart/2005/8/layout/chevron1"/>
    <dgm:cxn modelId="{B07EE241-6D3E-4136-9AD7-4DF140431A07}" type="presOf" srcId="{3514F5D0-6196-4F2D-8628-AD287CBF8814}" destId="{7BA9AB9A-05C3-4456-BE0A-1AF48E823829}" srcOrd="0" destOrd="0" presId="urn:microsoft.com/office/officeart/2005/8/layout/chevron1"/>
    <dgm:cxn modelId="{9ADD711A-BCAD-468D-A61B-2AE28D6EF5E0}" type="presParOf" srcId="{8744DAB2-6794-4B76-AC78-AAF25F55A830}" destId="{BD24C836-FBD6-42F7-80AD-973C860273CB}" srcOrd="0" destOrd="0" presId="urn:microsoft.com/office/officeart/2005/8/layout/chevron1"/>
    <dgm:cxn modelId="{5F16E4D4-FA51-4BA6-9C0C-24CE5605CFF0}" type="presParOf" srcId="{8744DAB2-6794-4B76-AC78-AAF25F55A830}" destId="{2B278258-0711-4910-8EEF-AB83B05712FA}" srcOrd="1" destOrd="0" presId="urn:microsoft.com/office/officeart/2005/8/layout/chevron1"/>
    <dgm:cxn modelId="{D12A6E5A-7ABE-46D0-905B-E2CE9FA695DA}" type="presParOf" srcId="{8744DAB2-6794-4B76-AC78-AAF25F55A830}" destId="{839F9C75-100C-4D86-8E23-02764F5FA5B7}" srcOrd="2" destOrd="0" presId="urn:microsoft.com/office/officeart/2005/8/layout/chevron1"/>
    <dgm:cxn modelId="{1714CAE8-D736-4838-8FE7-7804F7F1F1BB}" type="presParOf" srcId="{8744DAB2-6794-4B76-AC78-AAF25F55A830}" destId="{BA3DE36F-951D-4554-8616-CA1C369DE883}" srcOrd="3" destOrd="0" presId="urn:microsoft.com/office/officeart/2005/8/layout/chevron1"/>
    <dgm:cxn modelId="{668BDAA9-DE41-4B03-ACC4-3FA9ABE651B2}" type="presParOf" srcId="{8744DAB2-6794-4B76-AC78-AAF25F55A830}" destId="{7BA9AB9A-05C3-4456-BE0A-1AF48E823829}" srcOrd="4" destOrd="0" presId="urn:microsoft.com/office/officeart/2005/8/layout/chevron1"/>
    <dgm:cxn modelId="{AE12859D-6789-45C2-9079-82404602E9CA}" type="presParOf" srcId="{8744DAB2-6794-4B76-AC78-AAF25F55A830}" destId="{E0734661-F1D2-45C8-9979-024CAE99F248}" srcOrd="5" destOrd="0" presId="urn:microsoft.com/office/officeart/2005/8/layout/chevron1"/>
    <dgm:cxn modelId="{0801CF7F-E9EA-480F-9777-373EC5A5CFE5}" type="presParOf" srcId="{8744DAB2-6794-4B76-AC78-AAF25F55A830}" destId="{8BF969A5-8B9F-46EC-9DBD-CF88AEEBB403}" srcOrd="6" destOrd="0" presId="urn:microsoft.com/office/officeart/2005/8/layout/chevron1"/>
    <dgm:cxn modelId="{E19322DC-DE24-43C5-999D-D09DF6C343F5}" type="presParOf" srcId="{8744DAB2-6794-4B76-AC78-AAF25F55A830}" destId="{D5626852-0833-480F-8D4D-F4F549F75E7B}" srcOrd="7" destOrd="0" presId="urn:microsoft.com/office/officeart/2005/8/layout/chevron1"/>
    <dgm:cxn modelId="{502E948E-FF94-44BC-880C-32B4BE0B31F7}" type="presParOf" srcId="{8744DAB2-6794-4B76-AC78-AAF25F55A830}" destId="{CC913E37-5589-43F1-8A7F-FBD7DAB3C495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320D3B-E716-4D28-9A3B-8F6CC5DD58BF}" type="doc">
      <dgm:prSet loTypeId="urn:microsoft.com/office/officeart/2005/8/layout/chevron1" loCatId="process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fr-FR"/>
        </a:p>
      </dgm:t>
    </dgm:pt>
    <dgm:pt modelId="{D53B1A2C-8B0E-4845-91A5-6391872902DC}">
      <dgm:prSet phldrT="[Texte]" custT="1"/>
      <dgm:spPr/>
      <dgm:t>
        <a:bodyPr/>
        <a:lstStyle/>
        <a:p>
          <a:r>
            <a:rPr lang="fr-FR" sz="1600" dirty="0"/>
            <a:t>Apports du dispositif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F978FC8-EE55-4A2B-B715-8297034EE201}" type="parTrans" cxnId="{412F30C7-7E25-42F4-89EA-D2791818CB5E}">
      <dgm:prSet/>
      <dgm:spPr/>
      <dgm:t>
        <a:bodyPr/>
        <a:lstStyle/>
        <a:p>
          <a:endParaRPr lang="fr-FR" sz="1600"/>
        </a:p>
      </dgm:t>
    </dgm:pt>
    <dgm:pt modelId="{1054C422-1420-4F12-8931-5E49F3F9CBF7}" type="sibTrans" cxnId="{412F30C7-7E25-42F4-89EA-D2791818CB5E}">
      <dgm:prSet/>
      <dgm:spPr/>
      <dgm:t>
        <a:bodyPr/>
        <a:lstStyle/>
        <a:p>
          <a:endParaRPr lang="fr-FR" sz="1600"/>
        </a:p>
      </dgm:t>
    </dgm:pt>
    <dgm:pt modelId="{EF613717-9879-4D1F-9A11-28FF1BECB05B}">
      <dgm:prSet phldrT="[Texte]" custT="1"/>
      <dgm:spPr/>
      <dgm:t>
        <a:bodyPr/>
        <a:lstStyle/>
        <a:p>
          <a:r>
            <a:rPr lang="fr-FR" sz="1600" dirty="0"/>
            <a:t>Perspectives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FD4207E-FC1E-4798-9A8F-661AA8829E49}" type="parTrans" cxnId="{7890A26D-7E19-49E2-AAB1-DBD97FBA28E3}">
      <dgm:prSet/>
      <dgm:spPr/>
      <dgm:t>
        <a:bodyPr/>
        <a:lstStyle/>
        <a:p>
          <a:endParaRPr lang="fr-FR" sz="1600"/>
        </a:p>
      </dgm:t>
    </dgm:pt>
    <dgm:pt modelId="{5855A9E7-A467-442B-A993-48F2F94C91B3}" type="sibTrans" cxnId="{7890A26D-7E19-49E2-AAB1-DBD97FBA28E3}">
      <dgm:prSet/>
      <dgm:spPr/>
      <dgm:t>
        <a:bodyPr/>
        <a:lstStyle/>
        <a:p>
          <a:endParaRPr lang="fr-FR" sz="1600"/>
        </a:p>
      </dgm:t>
    </dgm:pt>
    <dgm:pt modelId="{0D48DF39-5D9F-4EC4-A50B-7897945CA7AF}">
      <dgm:prSet phldrT="[Texte]" custT="1"/>
      <dgm:spPr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r>
            <a:rPr lang="fr-FR" sz="16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Scénario</a:t>
          </a:r>
          <a:r>
            <a:rPr lang="fr-FR" sz="1600" kern="1200" dirty="0">
              <a:latin typeface="+mn-lt"/>
            </a:rPr>
            <a:t> </a:t>
          </a:r>
          <a:r>
            <a:rPr lang="fr-FR" sz="16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pédagogique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17383CF6-36E2-4DC4-B055-218D7C43C9CF}" type="parTrans" cxnId="{342EFF9F-9FC9-492E-B5DB-4C0EB3AFCCF8}">
      <dgm:prSet/>
      <dgm:spPr/>
      <dgm:t>
        <a:bodyPr/>
        <a:lstStyle/>
        <a:p>
          <a:endParaRPr lang="fr-FR"/>
        </a:p>
      </dgm:t>
    </dgm:pt>
    <dgm:pt modelId="{B8E296E9-F3E9-4CF0-8088-B61A6E47E486}" type="sibTrans" cxnId="{342EFF9F-9FC9-492E-B5DB-4C0EB3AFCCF8}">
      <dgm:prSet/>
      <dgm:spPr/>
      <dgm:t>
        <a:bodyPr/>
        <a:lstStyle/>
        <a:p>
          <a:endParaRPr lang="fr-FR"/>
        </a:p>
      </dgm:t>
    </dgm:pt>
    <dgm:pt modelId="{02F7355B-D020-4660-B22E-206E2DDB1D6A}">
      <dgm:prSet phldrT="[Texte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4008" tIns="21336" rIns="21336" bIns="21336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Contexte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1F5C4C6C-D26C-4F0E-9F35-407302C44FED}" type="sibTrans" cxnId="{677FD4D7-36C4-4351-903D-3F6F764CFA5A}">
      <dgm:prSet/>
      <dgm:spPr/>
      <dgm:t>
        <a:bodyPr/>
        <a:lstStyle/>
        <a:p>
          <a:endParaRPr lang="fr-FR" sz="1600"/>
        </a:p>
      </dgm:t>
    </dgm:pt>
    <dgm:pt modelId="{062A6B25-EFFE-4F55-9956-C1638CFE46DB}" type="parTrans" cxnId="{677FD4D7-36C4-4351-903D-3F6F764CFA5A}">
      <dgm:prSet/>
      <dgm:spPr/>
      <dgm:t>
        <a:bodyPr/>
        <a:lstStyle/>
        <a:p>
          <a:endParaRPr lang="fr-FR" sz="1600"/>
        </a:p>
      </dgm:t>
    </dgm:pt>
    <dgm:pt modelId="{3514F5D0-6196-4F2D-8628-AD287CBF8814}">
      <dgm:prSet custT="1"/>
      <dgm:spPr/>
      <dgm:t>
        <a:bodyPr/>
        <a:lstStyle/>
        <a:p>
          <a:r>
            <a:rPr lang="fr-FR" sz="1600" dirty="0"/>
            <a:t>Mise en œuvre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74FB43BC-BDFB-493C-A1A3-F522D56B502E}" type="parTrans" cxnId="{0B03F516-E729-45FF-A3BF-6000CE6494FE}">
      <dgm:prSet/>
      <dgm:spPr/>
      <dgm:t>
        <a:bodyPr/>
        <a:lstStyle/>
        <a:p>
          <a:endParaRPr lang="fr-FR"/>
        </a:p>
      </dgm:t>
    </dgm:pt>
    <dgm:pt modelId="{32E8CF00-7EBB-45B6-A830-94B818DF9B58}" type="sibTrans" cxnId="{0B03F516-E729-45FF-A3BF-6000CE6494FE}">
      <dgm:prSet/>
      <dgm:spPr/>
      <dgm:t>
        <a:bodyPr/>
        <a:lstStyle/>
        <a:p>
          <a:endParaRPr lang="fr-FR"/>
        </a:p>
      </dgm:t>
    </dgm:pt>
    <dgm:pt modelId="{8744DAB2-6794-4B76-AC78-AAF25F55A830}" type="pres">
      <dgm:prSet presAssocID="{06320D3B-E716-4D28-9A3B-8F6CC5DD58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D24C836-FBD6-42F7-80AD-973C860273CB}" type="pres">
      <dgm:prSet presAssocID="{02F7355B-D020-4660-B22E-206E2DDB1D6A}" presName="parTxOnly" presStyleLbl="node1" presStyleIdx="0" presStyleCnt="5" custLinFactNeighborY="-3180">
        <dgm:presLayoutVars>
          <dgm:chMax val="0"/>
          <dgm:chPref val="0"/>
          <dgm:bulletEnabled val="1"/>
        </dgm:presLayoutVars>
      </dgm:prSet>
      <dgm:spPr>
        <a:xfrm>
          <a:off x="2416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2B278258-0711-4910-8EEF-AB83B05712FA}" type="pres">
      <dgm:prSet presAssocID="{1F5C4C6C-D26C-4F0E-9F35-407302C44FED}" presName="parTxOnlySpace" presStyleCnt="0"/>
      <dgm:spPr/>
    </dgm:pt>
    <dgm:pt modelId="{839F9C75-100C-4D86-8E23-02764F5FA5B7}" type="pres">
      <dgm:prSet presAssocID="{0D48DF39-5D9F-4EC4-A50B-7897945CA7AF}" presName="parTxOnly" presStyleLbl="node1" presStyleIdx="1" presStyleCnt="5">
        <dgm:presLayoutVars>
          <dgm:chMax val="0"/>
          <dgm:chPref val="0"/>
          <dgm:bulletEnabled val="1"/>
        </dgm:presLayoutVars>
      </dgm:prSet>
      <dgm:spPr>
        <a:xfrm>
          <a:off x="1937919" y="0"/>
          <a:ext cx="2150558" cy="513471"/>
        </a:xfrm>
        <a:prstGeom prst="chevron">
          <a:avLst/>
        </a:prstGeom>
      </dgm:spPr>
      <dgm:t>
        <a:bodyPr/>
        <a:lstStyle/>
        <a:p>
          <a:endParaRPr lang="fr-FR"/>
        </a:p>
      </dgm:t>
    </dgm:pt>
    <dgm:pt modelId="{BA3DE36F-951D-4554-8616-CA1C369DE883}" type="pres">
      <dgm:prSet presAssocID="{B8E296E9-F3E9-4CF0-8088-B61A6E47E486}" presName="parTxOnlySpace" presStyleCnt="0"/>
      <dgm:spPr/>
    </dgm:pt>
    <dgm:pt modelId="{7BA9AB9A-05C3-4456-BE0A-1AF48E823829}" type="pres">
      <dgm:prSet presAssocID="{3514F5D0-6196-4F2D-8628-AD287CBF881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734661-F1D2-45C8-9979-024CAE99F248}" type="pres">
      <dgm:prSet presAssocID="{32E8CF00-7EBB-45B6-A830-94B818DF9B58}" presName="parTxOnlySpace" presStyleCnt="0"/>
      <dgm:spPr/>
    </dgm:pt>
    <dgm:pt modelId="{8BF969A5-8B9F-46EC-9DBD-CF88AEEBB403}" type="pres">
      <dgm:prSet presAssocID="{D53B1A2C-8B0E-4845-91A5-6391872902DC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626852-0833-480F-8D4D-F4F549F75E7B}" type="pres">
      <dgm:prSet presAssocID="{1054C422-1420-4F12-8931-5E49F3F9CBF7}" presName="parTxOnlySpace" presStyleCnt="0"/>
      <dgm:spPr/>
    </dgm:pt>
    <dgm:pt modelId="{CC913E37-5589-43F1-8A7F-FBD7DAB3C495}" type="pres">
      <dgm:prSet presAssocID="{EF613717-9879-4D1F-9A11-28FF1BECB05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890A26D-7E19-49E2-AAB1-DBD97FBA28E3}" srcId="{06320D3B-E716-4D28-9A3B-8F6CC5DD58BF}" destId="{EF613717-9879-4D1F-9A11-28FF1BECB05B}" srcOrd="4" destOrd="0" parTransId="{8FD4207E-FC1E-4798-9A8F-661AA8829E49}" sibTransId="{5855A9E7-A467-442B-A993-48F2F94C91B3}"/>
    <dgm:cxn modelId="{FD8FC27D-4706-41F4-8EA3-697278B4BEBE}" type="presOf" srcId="{EF613717-9879-4D1F-9A11-28FF1BECB05B}" destId="{CC913E37-5589-43F1-8A7F-FBD7DAB3C495}" srcOrd="0" destOrd="0" presId="urn:microsoft.com/office/officeart/2005/8/layout/chevron1"/>
    <dgm:cxn modelId="{0B03F516-E729-45FF-A3BF-6000CE6494FE}" srcId="{06320D3B-E716-4D28-9A3B-8F6CC5DD58BF}" destId="{3514F5D0-6196-4F2D-8628-AD287CBF8814}" srcOrd="2" destOrd="0" parTransId="{74FB43BC-BDFB-493C-A1A3-F522D56B502E}" sibTransId="{32E8CF00-7EBB-45B6-A830-94B818DF9B58}"/>
    <dgm:cxn modelId="{342EFF9F-9FC9-492E-B5DB-4C0EB3AFCCF8}" srcId="{06320D3B-E716-4D28-9A3B-8F6CC5DD58BF}" destId="{0D48DF39-5D9F-4EC4-A50B-7897945CA7AF}" srcOrd="1" destOrd="0" parTransId="{17383CF6-36E2-4DC4-B055-218D7C43C9CF}" sibTransId="{B8E296E9-F3E9-4CF0-8088-B61A6E47E486}"/>
    <dgm:cxn modelId="{4D8ADBB4-8F5B-4CBF-B2B1-E906DC424382}" type="presOf" srcId="{D53B1A2C-8B0E-4845-91A5-6391872902DC}" destId="{8BF969A5-8B9F-46EC-9DBD-CF88AEEBB403}" srcOrd="0" destOrd="0" presId="urn:microsoft.com/office/officeart/2005/8/layout/chevron1"/>
    <dgm:cxn modelId="{469A3574-9A57-4BE8-A2C6-51A7D414922A}" type="presOf" srcId="{02F7355B-D020-4660-B22E-206E2DDB1D6A}" destId="{BD24C836-FBD6-42F7-80AD-973C860273CB}" srcOrd="0" destOrd="0" presId="urn:microsoft.com/office/officeart/2005/8/layout/chevron1"/>
    <dgm:cxn modelId="{412F30C7-7E25-42F4-89EA-D2791818CB5E}" srcId="{06320D3B-E716-4D28-9A3B-8F6CC5DD58BF}" destId="{D53B1A2C-8B0E-4845-91A5-6391872902DC}" srcOrd="3" destOrd="0" parTransId="{AF978FC8-EE55-4A2B-B715-8297034EE201}" sibTransId="{1054C422-1420-4F12-8931-5E49F3F9CBF7}"/>
    <dgm:cxn modelId="{677FD4D7-36C4-4351-903D-3F6F764CFA5A}" srcId="{06320D3B-E716-4D28-9A3B-8F6CC5DD58BF}" destId="{02F7355B-D020-4660-B22E-206E2DDB1D6A}" srcOrd="0" destOrd="0" parTransId="{062A6B25-EFFE-4F55-9956-C1638CFE46DB}" sibTransId="{1F5C4C6C-D26C-4F0E-9F35-407302C44FED}"/>
    <dgm:cxn modelId="{13B1AD2B-BC93-4AF2-9CF1-7CB162681E8D}" type="presOf" srcId="{0D48DF39-5D9F-4EC4-A50B-7897945CA7AF}" destId="{839F9C75-100C-4D86-8E23-02764F5FA5B7}" srcOrd="0" destOrd="0" presId="urn:microsoft.com/office/officeart/2005/8/layout/chevron1"/>
    <dgm:cxn modelId="{CC7B84C3-DA95-4878-85B4-F28F6D3ED204}" type="presOf" srcId="{06320D3B-E716-4D28-9A3B-8F6CC5DD58BF}" destId="{8744DAB2-6794-4B76-AC78-AAF25F55A830}" srcOrd="0" destOrd="0" presId="urn:microsoft.com/office/officeart/2005/8/layout/chevron1"/>
    <dgm:cxn modelId="{B07EE241-6D3E-4136-9AD7-4DF140431A07}" type="presOf" srcId="{3514F5D0-6196-4F2D-8628-AD287CBF8814}" destId="{7BA9AB9A-05C3-4456-BE0A-1AF48E823829}" srcOrd="0" destOrd="0" presId="urn:microsoft.com/office/officeart/2005/8/layout/chevron1"/>
    <dgm:cxn modelId="{9ADD711A-BCAD-468D-A61B-2AE28D6EF5E0}" type="presParOf" srcId="{8744DAB2-6794-4B76-AC78-AAF25F55A830}" destId="{BD24C836-FBD6-42F7-80AD-973C860273CB}" srcOrd="0" destOrd="0" presId="urn:microsoft.com/office/officeart/2005/8/layout/chevron1"/>
    <dgm:cxn modelId="{5F16E4D4-FA51-4BA6-9C0C-24CE5605CFF0}" type="presParOf" srcId="{8744DAB2-6794-4B76-AC78-AAF25F55A830}" destId="{2B278258-0711-4910-8EEF-AB83B05712FA}" srcOrd="1" destOrd="0" presId="urn:microsoft.com/office/officeart/2005/8/layout/chevron1"/>
    <dgm:cxn modelId="{D12A6E5A-7ABE-46D0-905B-E2CE9FA695DA}" type="presParOf" srcId="{8744DAB2-6794-4B76-AC78-AAF25F55A830}" destId="{839F9C75-100C-4D86-8E23-02764F5FA5B7}" srcOrd="2" destOrd="0" presId="urn:microsoft.com/office/officeart/2005/8/layout/chevron1"/>
    <dgm:cxn modelId="{1714CAE8-D736-4838-8FE7-7804F7F1F1BB}" type="presParOf" srcId="{8744DAB2-6794-4B76-AC78-AAF25F55A830}" destId="{BA3DE36F-951D-4554-8616-CA1C369DE883}" srcOrd="3" destOrd="0" presId="urn:microsoft.com/office/officeart/2005/8/layout/chevron1"/>
    <dgm:cxn modelId="{668BDAA9-DE41-4B03-ACC4-3FA9ABE651B2}" type="presParOf" srcId="{8744DAB2-6794-4B76-AC78-AAF25F55A830}" destId="{7BA9AB9A-05C3-4456-BE0A-1AF48E823829}" srcOrd="4" destOrd="0" presId="urn:microsoft.com/office/officeart/2005/8/layout/chevron1"/>
    <dgm:cxn modelId="{AE12859D-6789-45C2-9079-82404602E9CA}" type="presParOf" srcId="{8744DAB2-6794-4B76-AC78-AAF25F55A830}" destId="{E0734661-F1D2-45C8-9979-024CAE99F248}" srcOrd="5" destOrd="0" presId="urn:microsoft.com/office/officeart/2005/8/layout/chevron1"/>
    <dgm:cxn modelId="{0801CF7F-E9EA-480F-9777-373EC5A5CFE5}" type="presParOf" srcId="{8744DAB2-6794-4B76-AC78-AAF25F55A830}" destId="{8BF969A5-8B9F-46EC-9DBD-CF88AEEBB403}" srcOrd="6" destOrd="0" presId="urn:microsoft.com/office/officeart/2005/8/layout/chevron1"/>
    <dgm:cxn modelId="{E19322DC-DE24-43C5-999D-D09DF6C343F5}" type="presParOf" srcId="{8744DAB2-6794-4B76-AC78-AAF25F55A830}" destId="{D5626852-0833-480F-8D4D-F4F549F75E7B}" srcOrd="7" destOrd="0" presId="urn:microsoft.com/office/officeart/2005/8/layout/chevron1"/>
    <dgm:cxn modelId="{502E948E-FF94-44BC-880C-32B4BE0B31F7}" type="presParOf" srcId="{8744DAB2-6794-4B76-AC78-AAF25F55A830}" destId="{CC913E37-5589-43F1-8A7F-FBD7DAB3C495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4C836-FBD6-42F7-80AD-973C860273CB}">
      <dsp:nvSpPr>
        <dsp:cNvPr id="0" name=""/>
        <dsp:cNvSpPr/>
      </dsp:nvSpPr>
      <dsp:spPr>
        <a:xfrm>
          <a:off x="2416" y="0"/>
          <a:ext cx="2150558" cy="513471"/>
        </a:xfrm>
        <a:prstGeom prst="chevron">
          <a:avLst/>
        </a:prstGeom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Contexte</a:t>
          </a:r>
        </a:p>
      </dsp:txBody>
      <dsp:txXfrm>
        <a:off x="259152" y="0"/>
        <a:ext cx="1637087" cy="513471"/>
      </dsp:txXfrm>
    </dsp:sp>
    <dsp:sp modelId="{839F9C75-100C-4D86-8E23-02764F5FA5B7}">
      <dsp:nvSpPr>
        <dsp:cNvPr id="0" name=""/>
        <dsp:cNvSpPr/>
      </dsp:nvSpPr>
      <dsp:spPr>
        <a:xfrm>
          <a:off x="1937919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Scénario pédagogique</a:t>
          </a:r>
        </a:p>
      </dsp:txBody>
      <dsp:txXfrm>
        <a:off x="2194655" y="0"/>
        <a:ext cx="1637087" cy="513471"/>
      </dsp:txXfrm>
    </dsp:sp>
    <dsp:sp modelId="{7BA9AB9A-05C3-4456-BE0A-1AF48E823829}">
      <dsp:nvSpPr>
        <dsp:cNvPr id="0" name=""/>
        <dsp:cNvSpPr/>
      </dsp:nvSpPr>
      <dsp:spPr>
        <a:xfrm>
          <a:off x="3873422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Mise en œuvre</a:t>
          </a:r>
        </a:p>
      </dsp:txBody>
      <dsp:txXfrm>
        <a:off x="4130158" y="0"/>
        <a:ext cx="1637087" cy="513471"/>
      </dsp:txXfrm>
    </dsp:sp>
    <dsp:sp modelId="{8BF969A5-8B9F-46EC-9DBD-CF88AEEBB403}">
      <dsp:nvSpPr>
        <dsp:cNvPr id="0" name=""/>
        <dsp:cNvSpPr/>
      </dsp:nvSpPr>
      <dsp:spPr>
        <a:xfrm>
          <a:off x="5808925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Apports du dispositif</a:t>
          </a:r>
        </a:p>
      </dsp:txBody>
      <dsp:txXfrm>
        <a:off x="6065661" y="0"/>
        <a:ext cx="1637087" cy="513471"/>
      </dsp:txXfrm>
    </dsp:sp>
    <dsp:sp modelId="{CC913E37-5589-43F1-8A7F-FBD7DAB3C495}">
      <dsp:nvSpPr>
        <dsp:cNvPr id="0" name=""/>
        <dsp:cNvSpPr/>
      </dsp:nvSpPr>
      <dsp:spPr>
        <a:xfrm>
          <a:off x="7744427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Perspectives</a:t>
          </a:r>
        </a:p>
      </dsp:txBody>
      <dsp:txXfrm>
        <a:off x="8001163" y="0"/>
        <a:ext cx="1637087" cy="51347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4C836-FBD6-42F7-80AD-973C860273CB}">
      <dsp:nvSpPr>
        <dsp:cNvPr id="0" name=""/>
        <dsp:cNvSpPr/>
      </dsp:nvSpPr>
      <dsp:spPr>
        <a:xfrm>
          <a:off x="2416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Contexte</a:t>
          </a:r>
        </a:p>
      </dsp:txBody>
      <dsp:txXfrm>
        <a:off x="259152" y="0"/>
        <a:ext cx="1637087" cy="513471"/>
      </dsp:txXfrm>
    </dsp:sp>
    <dsp:sp modelId="{839F9C75-100C-4D86-8E23-02764F5FA5B7}">
      <dsp:nvSpPr>
        <dsp:cNvPr id="0" name=""/>
        <dsp:cNvSpPr/>
      </dsp:nvSpPr>
      <dsp:spPr>
        <a:xfrm>
          <a:off x="1937919" y="0"/>
          <a:ext cx="2150558" cy="513471"/>
        </a:xfrm>
        <a:prstGeom prst="chevron">
          <a:avLst/>
        </a:prstGeom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Scénario</a:t>
          </a:r>
          <a:r>
            <a:rPr lang="fr-FR" sz="1600" kern="1200" dirty="0">
              <a:latin typeface="+mn-lt"/>
            </a:rPr>
            <a:t> </a:t>
          </a:r>
          <a:r>
            <a:rPr lang="fr-FR" sz="16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pédagogique</a:t>
          </a:r>
        </a:p>
      </dsp:txBody>
      <dsp:txXfrm>
        <a:off x="2194655" y="0"/>
        <a:ext cx="1637087" cy="513471"/>
      </dsp:txXfrm>
    </dsp:sp>
    <dsp:sp modelId="{7BA9AB9A-05C3-4456-BE0A-1AF48E823829}">
      <dsp:nvSpPr>
        <dsp:cNvPr id="0" name=""/>
        <dsp:cNvSpPr/>
      </dsp:nvSpPr>
      <dsp:spPr>
        <a:xfrm>
          <a:off x="3873422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Mise en œuvre</a:t>
          </a:r>
        </a:p>
      </dsp:txBody>
      <dsp:txXfrm>
        <a:off x="4130158" y="0"/>
        <a:ext cx="1637087" cy="513471"/>
      </dsp:txXfrm>
    </dsp:sp>
    <dsp:sp modelId="{8BF969A5-8B9F-46EC-9DBD-CF88AEEBB403}">
      <dsp:nvSpPr>
        <dsp:cNvPr id="0" name=""/>
        <dsp:cNvSpPr/>
      </dsp:nvSpPr>
      <dsp:spPr>
        <a:xfrm>
          <a:off x="5808925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Apports du dispositif</a:t>
          </a:r>
        </a:p>
      </dsp:txBody>
      <dsp:txXfrm>
        <a:off x="6065661" y="0"/>
        <a:ext cx="1637087" cy="513471"/>
      </dsp:txXfrm>
    </dsp:sp>
    <dsp:sp modelId="{CC913E37-5589-43F1-8A7F-FBD7DAB3C495}">
      <dsp:nvSpPr>
        <dsp:cNvPr id="0" name=""/>
        <dsp:cNvSpPr/>
      </dsp:nvSpPr>
      <dsp:spPr>
        <a:xfrm>
          <a:off x="7744427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Perspectives</a:t>
          </a:r>
        </a:p>
      </dsp:txBody>
      <dsp:txXfrm>
        <a:off x="8001163" y="0"/>
        <a:ext cx="1637087" cy="51347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4C836-FBD6-42F7-80AD-973C860273CB}">
      <dsp:nvSpPr>
        <dsp:cNvPr id="0" name=""/>
        <dsp:cNvSpPr/>
      </dsp:nvSpPr>
      <dsp:spPr>
        <a:xfrm>
          <a:off x="2416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Contexte</a:t>
          </a:r>
        </a:p>
      </dsp:txBody>
      <dsp:txXfrm>
        <a:off x="259152" y="0"/>
        <a:ext cx="1637087" cy="513471"/>
      </dsp:txXfrm>
    </dsp:sp>
    <dsp:sp modelId="{839F9C75-100C-4D86-8E23-02764F5FA5B7}">
      <dsp:nvSpPr>
        <dsp:cNvPr id="0" name=""/>
        <dsp:cNvSpPr/>
      </dsp:nvSpPr>
      <dsp:spPr>
        <a:xfrm>
          <a:off x="1937919" y="0"/>
          <a:ext cx="2150558" cy="513471"/>
        </a:xfrm>
        <a:prstGeom prst="chevron">
          <a:avLst/>
        </a:prstGeom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Scénario</a:t>
          </a:r>
          <a:r>
            <a:rPr lang="fr-FR" sz="1600" kern="1200" dirty="0">
              <a:latin typeface="+mn-lt"/>
            </a:rPr>
            <a:t> </a:t>
          </a:r>
          <a:r>
            <a:rPr lang="fr-FR" sz="16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pédagogique</a:t>
          </a:r>
        </a:p>
      </dsp:txBody>
      <dsp:txXfrm>
        <a:off x="2194655" y="0"/>
        <a:ext cx="1637087" cy="513471"/>
      </dsp:txXfrm>
    </dsp:sp>
    <dsp:sp modelId="{7BA9AB9A-05C3-4456-BE0A-1AF48E823829}">
      <dsp:nvSpPr>
        <dsp:cNvPr id="0" name=""/>
        <dsp:cNvSpPr/>
      </dsp:nvSpPr>
      <dsp:spPr>
        <a:xfrm>
          <a:off x="3873422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Mise en œuvre</a:t>
          </a:r>
        </a:p>
      </dsp:txBody>
      <dsp:txXfrm>
        <a:off x="4130158" y="0"/>
        <a:ext cx="1637087" cy="513471"/>
      </dsp:txXfrm>
    </dsp:sp>
    <dsp:sp modelId="{8BF969A5-8B9F-46EC-9DBD-CF88AEEBB403}">
      <dsp:nvSpPr>
        <dsp:cNvPr id="0" name=""/>
        <dsp:cNvSpPr/>
      </dsp:nvSpPr>
      <dsp:spPr>
        <a:xfrm>
          <a:off x="5808925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Apports du dispositif</a:t>
          </a:r>
        </a:p>
      </dsp:txBody>
      <dsp:txXfrm>
        <a:off x="6065661" y="0"/>
        <a:ext cx="1637087" cy="513471"/>
      </dsp:txXfrm>
    </dsp:sp>
    <dsp:sp modelId="{CC913E37-5589-43F1-8A7F-FBD7DAB3C495}">
      <dsp:nvSpPr>
        <dsp:cNvPr id="0" name=""/>
        <dsp:cNvSpPr/>
      </dsp:nvSpPr>
      <dsp:spPr>
        <a:xfrm>
          <a:off x="7744427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Perspectives</a:t>
          </a:r>
        </a:p>
      </dsp:txBody>
      <dsp:txXfrm>
        <a:off x="8001163" y="0"/>
        <a:ext cx="1637087" cy="51347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31A00-C96B-490B-A4DD-45231231F2B5}">
      <dsp:nvSpPr>
        <dsp:cNvPr id="0" name=""/>
        <dsp:cNvSpPr/>
      </dsp:nvSpPr>
      <dsp:spPr>
        <a:xfrm rot="16200000">
          <a:off x="942634" y="-752167"/>
          <a:ext cx="1497416" cy="3382685"/>
        </a:xfrm>
        <a:prstGeom prst="round1Rect">
          <a:avLst/>
        </a:prstGeom>
        <a:solidFill>
          <a:srgbClr val="178F9B">
            <a:alpha val="73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Travail de groupe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Article </a:t>
          </a:r>
        </a:p>
      </dsp:txBody>
      <dsp:txXfrm rot="5400000">
        <a:off x="0" y="190467"/>
        <a:ext cx="3382685" cy="1123062"/>
      </dsp:txXfrm>
    </dsp:sp>
    <dsp:sp modelId="{6FDC4EDF-8417-4AE6-A600-5950AF7713F8}">
      <dsp:nvSpPr>
        <dsp:cNvPr id="0" name=""/>
        <dsp:cNvSpPr/>
      </dsp:nvSpPr>
      <dsp:spPr>
        <a:xfrm>
          <a:off x="3382685" y="190466"/>
          <a:ext cx="3382685" cy="1497416"/>
        </a:xfrm>
        <a:prstGeom prst="round1Rect">
          <a:avLst/>
        </a:prstGeom>
        <a:solidFill>
          <a:srgbClr val="178F9B">
            <a:alpha val="73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>
              <a:solidFill>
                <a:schemeClr val="bg1"/>
              </a:solidFill>
            </a:rPr>
            <a:t>Dossier réflexif</a:t>
          </a:r>
          <a:endParaRPr lang="fr-FR" sz="1700" kern="1200" dirty="0">
            <a:solidFill>
              <a:schemeClr val="tx1"/>
            </a:solidFill>
          </a:endParaRPr>
        </a:p>
      </dsp:txBody>
      <dsp:txXfrm>
        <a:off x="3382685" y="190466"/>
        <a:ext cx="3382685" cy="1123062"/>
      </dsp:txXfrm>
    </dsp:sp>
    <dsp:sp modelId="{1A3B10E7-170B-4DFE-BD9B-D0361BAB4708}">
      <dsp:nvSpPr>
        <dsp:cNvPr id="0" name=""/>
        <dsp:cNvSpPr/>
      </dsp:nvSpPr>
      <dsp:spPr>
        <a:xfrm rot="10800000">
          <a:off x="0" y="2016402"/>
          <a:ext cx="3382685" cy="2189397"/>
        </a:xfrm>
        <a:prstGeom prst="round1Rect">
          <a:avLst/>
        </a:prstGeom>
        <a:solidFill>
          <a:schemeClr val="bg1"/>
        </a:solidFill>
        <a:ln w="12700" cap="flat" cmpd="sng" algn="ctr">
          <a:solidFill>
            <a:srgbClr val="008F9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2100" kern="1200" dirty="0">
              <a:solidFill>
                <a:schemeClr val="tx1"/>
              </a:solidFill>
            </a:rPr>
            <a:t>Grille critériée élaborée par les étudiant·es et les responsables du projet pour la note de groupe</a:t>
          </a:r>
        </a:p>
      </dsp:txBody>
      <dsp:txXfrm rot="10800000">
        <a:off x="0" y="2563751"/>
        <a:ext cx="3382685" cy="1642048"/>
      </dsp:txXfrm>
    </dsp:sp>
    <dsp:sp modelId="{AAA8A7D8-73B9-4745-9BE8-53666E0BE224}">
      <dsp:nvSpPr>
        <dsp:cNvPr id="0" name=""/>
        <dsp:cNvSpPr/>
      </dsp:nvSpPr>
      <dsp:spPr>
        <a:xfrm rot="5400000">
          <a:off x="3979329" y="1419758"/>
          <a:ext cx="2189397" cy="3382685"/>
        </a:xfrm>
        <a:prstGeom prst="round1Rect">
          <a:avLst/>
        </a:prstGeom>
        <a:solidFill>
          <a:schemeClr val="bg1"/>
        </a:solidFill>
        <a:ln w="12700" cap="flat" cmpd="sng" algn="ctr">
          <a:solidFill>
            <a:srgbClr val="008F9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>
              <a:solidFill>
                <a:schemeClr val="tx1"/>
              </a:solidFill>
            </a:rPr>
            <a:t>Réfléchir aux apports du dispositif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>
              <a:solidFill>
                <a:schemeClr val="tx1"/>
              </a:solidFill>
            </a:rPr>
            <a:t>Dossier de 2 à 3 pages à déposer sur l’ENT</a:t>
          </a:r>
        </a:p>
      </dsp:txBody>
      <dsp:txXfrm rot="-5400000">
        <a:off x="3382686" y="2563750"/>
        <a:ext cx="3382685" cy="1642048"/>
      </dsp:txXfrm>
    </dsp:sp>
    <dsp:sp modelId="{230C1061-B7E7-4DE2-8E86-3072CF8CF566}">
      <dsp:nvSpPr>
        <dsp:cNvPr id="0" name=""/>
        <dsp:cNvSpPr/>
      </dsp:nvSpPr>
      <dsp:spPr>
        <a:xfrm>
          <a:off x="2354626" y="1290945"/>
          <a:ext cx="2029611" cy="1094698"/>
        </a:xfrm>
        <a:prstGeom prst="roundRect">
          <a:avLst/>
        </a:prstGeom>
        <a:solidFill>
          <a:srgbClr val="EF8A4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>
              <a:solidFill>
                <a:schemeClr val="bg1"/>
              </a:solidFill>
            </a:rPr>
            <a:t>MCC : 2 notes</a:t>
          </a:r>
        </a:p>
      </dsp:txBody>
      <dsp:txXfrm>
        <a:off x="2408065" y="1344384"/>
        <a:ext cx="1922733" cy="9878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4C836-FBD6-42F7-80AD-973C860273CB}">
      <dsp:nvSpPr>
        <dsp:cNvPr id="0" name=""/>
        <dsp:cNvSpPr/>
      </dsp:nvSpPr>
      <dsp:spPr>
        <a:xfrm>
          <a:off x="2416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Contexte</a:t>
          </a:r>
        </a:p>
      </dsp:txBody>
      <dsp:txXfrm>
        <a:off x="259152" y="0"/>
        <a:ext cx="1637087" cy="513471"/>
      </dsp:txXfrm>
    </dsp:sp>
    <dsp:sp modelId="{839F9C75-100C-4D86-8E23-02764F5FA5B7}">
      <dsp:nvSpPr>
        <dsp:cNvPr id="0" name=""/>
        <dsp:cNvSpPr/>
      </dsp:nvSpPr>
      <dsp:spPr>
        <a:xfrm>
          <a:off x="1937919" y="0"/>
          <a:ext cx="2150558" cy="513471"/>
        </a:xfrm>
        <a:prstGeom prst="chevron">
          <a:avLst/>
        </a:prstGeom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Scénario</a:t>
          </a:r>
          <a:r>
            <a:rPr lang="fr-FR" sz="1600" kern="1200" dirty="0">
              <a:latin typeface="+mn-lt"/>
            </a:rPr>
            <a:t> </a:t>
          </a:r>
          <a:r>
            <a:rPr lang="fr-FR" sz="16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pédagogique</a:t>
          </a:r>
        </a:p>
      </dsp:txBody>
      <dsp:txXfrm>
        <a:off x="2194655" y="0"/>
        <a:ext cx="1637087" cy="513471"/>
      </dsp:txXfrm>
    </dsp:sp>
    <dsp:sp modelId="{7BA9AB9A-05C3-4456-BE0A-1AF48E823829}">
      <dsp:nvSpPr>
        <dsp:cNvPr id="0" name=""/>
        <dsp:cNvSpPr/>
      </dsp:nvSpPr>
      <dsp:spPr>
        <a:xfrm>
          <a:off x="3873422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Mise en œuvre</a:t>
          </a:r>
        </a:p>
      </dsp:txBody>
      <dsp:txXfrm>
        <a:off x="4130158" y="0"/>
        <a:ext cx="1637087" cy="513471"/>
      </dsp:txXfrm>
    </dsp:sp>
    <dsp:sp modelId="{8BF969A5-8B9F-46EC-9DBD-CF88AEEBB403}">
      <dsp:nvSpPr>
        <dsp:cNvPr id="0" name=""/>
        <dsp:cNvSpPr/>
      </dsp:nvSpPr>
      <dsp:spPr>
        <a:xfrm>
          <a:off x="5808925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Apports du dispositif</a:t>
          </a:r>
        </a:p>
      </dsp:txBody>
      <dsp:txXfrm>
        <a:off x="6065661" y="0"/>
        <a:ext cx="1637087" cy="513471"/>
      </dsp:txXfrm>
    </dsp:sp>
    <dsp:sp modelId="{CC913E37-5589-43F1-8A7F-FBD7DAB3C495}">
      <dsp:nvSpPr>
        <dsp:cNvPr id="0" name=""/>
        <dsp:cNvSpPr/>
      </dsp:nvSpPr>
      <dsp:spPr>
        <a:xfrm>
          <a:off x="7744427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Perspectives</a:t>
          </a:r>
        </a:p>
      </dsp:txBody>
      <dsp:txXfrm>
        <a:off x="8001163" y="0"/>
        <a:ext cx="1637087" cy="51347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4C836-FBD6-42F7-80AD-973C860273CB}">
      <dsp:nvSpPr>
        <dsp:cNvPr id="0" name=""/>
        <dsp:cNvSpPr/>
      </dsp:nvSpPr>
      <dsp:spPr>
        <a:xfrm>
          <a:off x="2416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Contexte</a:t>
          </a:r>
        </a:p>
      </dsp:txBody>
      <dsp:txXfrm>
        <a:off x="259152" y="0"/>
        <a:ext cx="1637087" cy="513471"/>
      </dsp:txXfrm>
    </dsp:sp>
    <dsp:sp modelId="{839F9C75-100C-4D86-8E23-02764F5FA5B7}">
      <dsp:nvSpPr>
        <dsp:cNvPr id="0" name=""/>
        <dsp:cNvSpPr/>
      </dsp:nvSpPr>
      <dsp:spPr>
        <a:xfrm>
          <a:off x="1937919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Scénario pédagogique</a:t>
          </a:r>
        </a:p>
      </dsp:txBody>
      <dsp:txXfrm>
        <a:off x="2194655" y="0"/>
        <a:ext cx="1637087" cy="513471"/>
      </dsp:txXfrm>
    </dsp:sp>
    <dsp:sp modelId="{7BA9AB9A-05C3-4456-BE0A-1AF48E823829}">
      <dsp:nvSpPr>
        <dsp:cNvPr id="0" name=""/>
        <dsp:cNvSpPr/>
      </dsp:nvSpPr>
      <dsp:spPr>
        <a:xfrm>
          <a:off x="3873422" y="0"/>
          <a:ext cx="2150558" cy="513471"/>
        </a:xfrm>
        <a:prstGeom prst="chevron">
          <a:avLst/>
        </a:prstGeom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Mise en œuvre</a:t>
          </a:r>
        </a:p>
      </dsp:txBody>
      <dsp:txXfrm>
        <a:off x="4130158" y="0"/>
        <a:ext cx="1637087" cy="513471"/>
      </dsp:txXfrm>
    </dsp:sp>
    <dsp:sp modelId="{8BF969A5-8B9F-46EC-9DBD-CF88AEEBB403}">
      <dsp:nvSpPr>
        <dsp:cNvPr id="0" name=""/>
        <dsp:cNvSpPr/>
      </dsp:nvSpPr>
      <dsp:spPr>
        <a:xfrm>
          <a:off x="5808925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Apports du dispositif</a:t>
          </a:r>
        </a:p>
      </dsp:txBody>
      <dsp:txXfrm>
        <a:off x="6065661" y="0"/>
        <a:ext cx="1637087" cy="513471"/>
      </dsp:txXfrm>
    </dsp:sp>
    <dsp:sp modelId="{CC913E37-5589-43F1-8A7F-FBD7DAB3C495}">
      <dsp:nvSpPr>
        <dsp:cNvPr id="0" name=""/>
        <dsp:cNvSpPr/>
      </dsp:nvSpPr>
      <dsp:spPr>
        <a:xfrm>
          <a:off x="7744427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Perspectives</a:t>
          </a:r>
        </a:p>
      </dsp:txBody>
      <dsp:txXfrm>
        <a:off x="8001163" y="0"/>
        <a:ext cx="1637087" cy="51347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4C836-FBD6-42F7-80AD-973C860273CB}">
      <dsp:nvSpPr>
        <dsp:cNvPr id="0" name=""/>
        <dsp:cNvSpPr/>
      </dsp:nvSpPr>
      <dsp:spPr>
        <a:xfrm>
          <a:off x="2416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Contexte</a:t>
          </a:r>
        </a:p>
      </dsp:txBody>
      <dsp:txXfrm>
        <a:off x="259152" y="0"/>
        <a:ext cx="1637087" cy="513471"/>
      </dsp:txXfrm>
    </dsp:sp>
    <dsp:sp modelId="{839F9C75-100C-4D86-8E23-02764F5FA5B7}">
      <dsp:nvSpPr>
        <dsp:cNvPr id="0" name=""/>
        <dsp:cNvSpPr/>
      </dsp:nvSpPr>
      <dsp:spPr>
        <a:xfrm>
          <a:off x="1937919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Scénario pédagogique</a:t>
          </a:r>
        </a:p>
      </dsp:txBody>
      <dsp:txXfrm>
        <a:off x="2194655" y="0"/>
        <a:ext cx="1637087" cy="513471"/>
      </dsp:txXfrm>
    </dsp:sp>
    <dsp:sp modelId="{7BA9AB9A-05C3-4456-BE0A-1AF48E823829}">
      <dsp:nvSpPr>
        <dsp:cNvPr id="0" name=""/>
        <dsp:cNvSpPr/>
      </dsp:nvSpPr>
      <dsp:spPr>
        <a:xfrm>
          <a:off x="3873422" y="0"/>
          <a:ext cx="2150558" cy="513471"/>
        </a:xfrm>
        <a:prstGeom prst="chevron">
          <a:avLst/>
        </a:prstGeom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Mise en œuvre</a:t>
          </a:r>
        </a:p>
      </dsp:txBody>
      <dsp:txXfrm>
        <a:off x="4130158" y="0"/>
        <a:ext cx="1637087" cy="513471"/>
      </dsp:txXfrm>
    </dsp:sp>
    <dsp:sp modelId="{8BF969A5-8B9F-46EC-9DBD-CF88AEEBB403}">
      <dsp:nvSpPr>
        <dsp:cNvPr id="0" name=""/>
        <dsp:cNvSpPr/>
      </dsp:nvSpPr>
      <dsp:spPr>
        <a:xfrm>
          <a:off x="5808925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Apports du dispositif</a:t>
          </a:r>
        </a:p>
      </dsp:txBody>
      <dsp:txXfrm>
        <a:off x="6065661" y="0"/>
        <a:ext cx="1637087" cy="513471"/>
      </dsp:txXfrm>
    </dsp:sp>
    <dsp:sp modelId="{CC913E37-5589-43F1-8A7F-FBD7DAB3C495}">
      <dsp:nvSpPr>
        <dsp:cNvPr id="0" name=""/>
        <dsp:cNvSpPr/>
      </dsp:nvSpPr>
      <dsp:spPr>
        <a:xfrm>
          <a:off x="7744427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Perspectives</a:t>
          </a:r>
        </a:p>
      </dsp:txBody>
      <dsp:txXfrm>
        <a:off x="8001163" y="0"/>
        <a:ext cx="1637087" cy="51347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4C836-FBD6-42F7-80AD-973C860273CB}">
      <dsp:nvSpPr>
        <dsp:cNvPr id="0" name=""/>
        <dsp:cNvSpPr/>
      </dsp:nvSpPr>
      <dsp:spPr>
        <a:xfrm>
          <a:off x="2416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Contexte</a:t>
          </a:r>
        </a:p>
      </dsp:txBody>
      <dsp:txXfrm>
        <a:off x="259152" y="0"/>
        <a:ext cx="1637087" cy="513471"/>
      </dsp:txXfrm>
    </dsp:sp>
    <dsp:sp modelId="{839F9C75-100C-4D86-8E23-02764F5FA5B7}">
      <dsp:nvSpPr>
        <dsp:cNvPr id="0" name=""/>
        <dsp:cNvSpPr/>
      </dsp:nvSpPr>
      <dsp:spPr>
        <a:xfrm>
          <a:off x="1937919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Scénario pédagogique</a:t>
          </a:r>
        </a:p>
      </dsp:txBody>
      <dsp:txXfrm>
        <a:off x="2194655" y="0"/>
        <a:ext cx="1637087" cy="513471"/>
      </dsp:txXfrm>
    </dsp:sp>
    <dsp:sp modelId="{7BA9AB9A-05C3-4456-BE0A-1AF48E823829}">
      <dsp:nvSpPr>
        <dsp:cNvPr id="0" name=""/>
        <dsp:cNvSpPr/>
      </dsp:nvSpPr>
      <dsp:spPr>
        <a:xfrm>
          <a:off x="3873422" y="0"/>
          <a:ext cx="2150558" cy="513471"/>
        </a:xfrm>
        <a:prstGeom prst="chevron">
          <a:avLst/>
        </a:prstGeom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Mise en œuvre</a:t>
          </a:r>
        </a:p>
      </dsp:txBody>
      <dsp:txXfrm>
        <a:off x="4130158" y="0"/>
        <a:ext cx="1637087" cy="513471"/>
      </dsp:txXfrm>
    </dsp:sp>
    <dsp:sp modelId="{8BF969A5-8B9F-46EC-9DBD-CF88AEEBB403}">
      <dsp:nvSpPr>
        <dsp:cNvPr id="0" name=""/>
        <dsp:cNvSpPr/>
      </dsp:nvSpPr>
      <dsp:spPr>
        <a:xfrm>
          <a:off x="5808925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Apports du dispositif</a:t>
          </a:r>
        </a:p>
      </dsp:txBody>
      <dsp:txXfrm>
        <a:off x="6065661" y="0"/>
        <a:ext cx="1637087" cy="513471"/>
      </dsp:txXfrm>
    </dsp:sp>
    <dsp:sp modelId="{CC913E37-5589-43F1-8A7F-FBD7DAB3C495}">
      <dsp:nvSpPr>
        <dsp:cNvPr id="0" name=""/>
        <dsp:cNvSpPr/>
      </dsp:nvSpPr>
      <dsp:spPr>
        <a:xfrm>
          <a:off x="7744427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Perspectives</a:t>
          </a:r>
        </a:p>
      </dsp:txBody>
      <dsp:txXfrm>
        <a:off x="8001163" y="0"/>
        <a:ext cx="1637087" cy="51347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4C836-FBD6-42F7-80AD-973C860273CB}">
      <dsp:nvSpPr>
        <dsp:cNvPr id="0" name=""/>
        <dsp:cNvSpPr/>
      </dsp:nvSpPr>
      <dsp:spPr>
        <a:xfrm>
          <a:off x="2416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Contexte</a:t>
          </a:r>
        </a:p>
      </dsp:txBody>
      <dsp:txXfrm>
        <a:off x="259152" y="0"/>
        <a:ext cx="1637087" cy="513471"/>
      </dsp:txXfrm>
    </dsp:sp>
    <dsp:sp modelId="{839F9C75-100C-4D86-8E23-02764F5FA5B7}">
      <dsp:nvSpPr>
        <dsp:cNvPr id="0" name=""/>
        <dsp:cNvSpPr/>
      </dsp:nvSpPr>
      <dsp:spPr>
        <a:xfrm>
          <a:off x="1937919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Scénario pédagogique</a:t>
          </a:r>
        </a:p>
      </dsp:txBody>
      <dsp:txXfrm>
        <a:off x="2194655" y="0"/>
        <a:ext cx="1637087" cy="513471"/>
      </dsp:txXfrm>
    </dsp:sp>
    <dsp:sp modelId="{7BA9AB9A-05C3-4456-BE0A-1AF48E823829}">
      <dsp:nvSpPr>
        <dsp:cNvPr id="0" name=""/>
        <dsp:cNvSpPr/>
      </dsp:nvSpPr>
      <dsp:spPr>
        <a:xfrm>
          <a:off x="3873422" y="0"/>
          <a:ext cx="2150558" cy="513471"/>
        </a:xfrm>
        <a:prstGeom prst="chevron">
          <a:avLst/>
        </a:prstGeom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Mise en œuvre</a:t>
          </a:r>
        </a:p>
      </dsp:txBody>
      <dsp:txXfrm>
        <a:off x="4130158" y="0"/>
        <a:ext cx="1637087" cy="513471"/>
      </dsp:txXfrm>
    </dsp:sp>
    <dsp:sp modelId="{8BF969A5-8B9F-46EC-9DBD-CF88AEEBB403}">
      <dsp:nvSpPr>
        <dsp:cNvPr id="0" name=""/>
        <dsp:cNvSpPr/>
      </dsp:nvSpPr>
      <dsp:spPr>
        <a:xfrm>
          <a:off x="5808925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Apports du dispositif</a:t>
          </a:r>
        </a:p>
      </dsp:txBody>
      <dsp:txXfrm>
        <a:off x="6065661" y="0"/>
        <a:ext cx="1637087" cy="513471"/>
      </dsp:txXfrm>
    </dsp:sp>
    <dsp:sp modelId="{CC913E37-5589-43F1-8A7F-FBD7DAB3C495}">
      <dsp:nvSpPr>
        <dsp:cNvPr id="0" name=""/>
        <dsp:cNvSpPr/>
      </dsp:nvSpPr>
      <dsp:spPr>
        <a:xfrm>
          <a:off x="7744427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Perspectives</a:t>
          </a:r>
        </a:p>
      </dsp:txBody>
      <dsp:txXfrm>
        <a:off x="8001163" y="0"/>
        <a:ext cx="1637087" cy="51347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4C836-FBD6-42F7-80AD-973C860273CB}">
      <dsp:nvSpPr>
        <dsp:cNvPr id="0" name=""/>
        <dsp:cNvSpPr/>
      </dsp:nvSpPr>
      <dsp:spPr>
        <a:xfrm>
          <a:off x="2416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Contexte</a:t>
          </a:r>
        </a:p>
      </dsp:txBody>
      <dsp:txXfrm>
        <a:off x="259152" y="0"/>
        <a:ext cx="1637087" cy="513471"/>
      </dsp:txXfrm>
    </dsp:sp>
    <dsp:sp modelId="{839F9C75-100C-4D86-8E23-02764F5FA5B7}">
      <dsp:nvSpPr>
        <dsp:cNvPr id="0" name=""/>
        <dsp:cNvSpPr/>
      </dsp:nvSpPr>
      <dsp:spPr>
        <a:xfrm>
          <a:off x="1937919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Scénario pédagogique</a:t>
          </a:r>
        </a:p>
      </dsp:txBody>
      <dsp:txXfrm>
        <a:off x="2194655" y="0"/>
        <a:ext cx="1637087" cy="513471"/>
      </dsp:txXfrm>
    </dsp:sp>
    <dsp:sp modelId="{7BA9AB9A-05C3-4456-BE0A-1AF48E823829}">
      <dsp:nvSpPr>
        <dsp:cNvPr id="0" name=""/>
        <dsp:cNvSpPr/>
      </dsp:nvSpPr>
      <dsp:spPr>
        <a:xfrm>
          <a:off x="3873422" y="0"/>
          <a:ext cx="2150558" cy="513471"/>
        </a:xfrm>
        <a:prstGeom prst="chevron">
          <a:avLst/>
        </a:prstGeom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Mise en œuvre</a:t>
          </a:r>
        </a:p>
      </dsp:txBody>
      <dsp:txXfrm>
        <a:off x="4130158" y="0"/>
        <a:ext cx="1637087" cy="513471"/>
      </dsp:txXfrm>
    </dsp:sp>
    <dsp:sp modelId="{8BF969A5-8B9F-46EC-9DBD-CF88AEEBB403}">
      <dsp:nvSpPr>
        <dsp:cNvPr id="0" name=""/>
        <dsp:cNvSpPr/>
      </dsp:nvSpPr>
      <dsp:spPr>
        <a:xfrm>
          <a:off x="5808925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Apports du dispositif</a:t>
          </a:r>
        </a:p>
      </dsp:txBody>
      <dsp:txXfrm>
        <a:off x="6065661" y="0"/>
        <a:ext cx="1637087" cy="513471"/>
      </dsp:txXfrm>
    </dsp:sp>
    <dsp:sp modelId="{CC913E37-5589-43F1-8A7F-FBD7DAB3C495}">
      <dsp:nvSpPr>
        <dsp:cNvPr id="0" name=""/>
        <dsp:cNvSpPr/>
      </dsp:nvSpPr>
      <dsp:spPr>
        <a:xfrm>
          <a:off x="7744427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Perspectives</a:t>
          </a:r>
        </a:p>
      </dsp:txBody>
      <dsp:txXfrm>
        <a:off x="8001163" y="0"/>
        <a:ext cx="1637087" cy="51347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4C836-FBD6-42F7-80AD-973C860273CB}">
      <dsp:nvSpPr>
        <dsp:cNvPr id="0" name=""/>
        <dsp:cNvSpPr/>
      </dsp:nvSpPr>
      <dsp:spPr>
        <a:xfrm>
          <a:off x="2416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Contexte</a:t>
          </a:r>
        </a:p>
      </dsp:txBody>
      <dsp:txXfrm>
        <a:off x="259152" y="0"/>
        <a:ext cx="1637087" cy="513471"/>
      </dsp:txXfrm>
    </dsp:sp>
    <dsp:sp modelId="{839F9C75-100C-4D86-8E23-02764F5FA5B7}">
      <dsp:nvSpPr>
        <dsp:cNvPr id="0" name=""/>
        <dsp:cNvSpPr/>
      </dsp:nvSpPr>
      <dsp:spPr>
        <a:xfrm>
          <a:off x="1937919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Scénario pédagogique</a:t>
          </a:r>
        </a:p>
      </dsp:txBody>
      <dsp:txXfrm>
        <a:off x="2194655" y="0"/>
        <a:ext cx="1637087" cy="513471"/>
      </dsp:txXfrm>
    </dsp:sp>
    <dsp:sp modelId="{7BA9AB9A-05C3-4456-BE0A-1AF48E823829}">
      <dsp:nvSpPr>
        <dsp:cNvPr id="0" name=""/>
        <dsp:cNvSpPr/>
      </dsp:nvSpPr>
      <dsp:spPr>
        <a:xfrm>
          <a:off x="3873422" y="0"/>
          <a:ext cx="2150558" cy="513471"/>
        </a:xfrm>
        <a:prstGeom prst="chevron">
          <a:avLst/>
        </a:prstGeom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Mise en œuvre</a:t>
          </a:r>
        </a:p>
      </dsp:txBody>
      <dsp:txXfrm>
        <a:off x="4130158" y="0"/>
        <a:ext cx="1637087" cy="513471"/>
      </dsp:txXfrm>
    </dsp:sp>
    <dsp:sp modelId="{8BF969A5-8B9F-46EC-9DBD-CF88AEEBB403}">
      <dsp:nvSpPr>
        <dsp:cNvPr id="0" name=""/>
        <dsp:cNvSpPr/>
      </dsp:nvSpPr>
      <dsp:spPr>
        <a:xfrm>
          <a:off x="5808925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Apports du dispositif</a:t>
          </a:r>
        </a:p>
      </dsp:txBody>
      <dsp:txXfrm>
        <a:off x="6065661" y="0"/>
        <a:ext cx="1637087" cy="513471"/>
      </dsp:txXfrm>
    </dsp:sp>
    <dsp:sp modelId="{CC913E37-5589-43F1-8A7F-FBD7DAB3C495}">
      <dsp:nvSpPr>
        <dsp:cNvPr id="0" name=""/>
        <dsp:cNvSpPr/>
      </dsp:nvSpPr>
      <dsp:spPr>
        <a:xfrm>
          <a:off x="7744427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Perspectives</a:t>
          </a:r>
        </a:p>
      </dsp:txBody>
      <dsp:txXfrm>
        <a:off x="8001163" y="0"/>
        <a:ext cx="1637087" cy="5134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2A5AA-E95D-4242-B90B-756E5CA6A243}">
      <dsp:nvSpPr>
        <dsp:cNvPr id="0" name=""/>
        <dsp:cNvSpPr/>
      </dsp:nvSpPr>
      <dsp:spPr>
        <a:xfrm rot="5400000">
          <a:off x="5470768" y="-2760626"/>
          <a:ext cx="1523841" cy="7046258"/>
        </a:xfrm>
        <a:prstGeom prst="round2SameRect">
          <a:avLst/>
        </a:prstGeom>
        <a:solidFill>
          <a:srgbClr val="ED7D31">
            <a:lumMod val="60000"/>
            <a:lumOff val="40000"/>
            <a:alpha val="90000"/>
          </a:srgbClr>
        </a:solidFill>
        <a:ln w="12700" cap="flat" cmpd="sng" algn="ctr">
          <a:solidFill>
            <a:srgbClr val="4472C4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fr-FR" sz="2000" kern="1200" dirty="0">
              <a:latin typeface="Calibri"/>
              <a:ea typeface="+mn-ea"/>
              <a:cs typeface="+mn-cs"/>
            </a:rPr>
            <a:t>Projet de groupe et projet commun pour l’ensemble des L3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fr-FR" sz="2000" kern="1200" dirty="0">
              <a:latin typeface="Calibri"/>
              <a:ea typeface="+mn-ea"/>
              <a:cs typeface="+mn-cs"/>
            </a:rPr>
            <a:t>Production concrète, issue du travail des L3, méthode d’enseignement/apprentissage active</a:t>
          </a:r>
        </a:p>
      </dsp:txBody>
      <dsp:txXfrm rot="-5400000">
        <a:off x="2709560" y="74970"/>
        <a:ext cx="6971870" cy="1375065"/>
      </dsp:txXfrm>
    </dsp:sp>
    <dsp:sp modelId="{84B100FD-F871-4B34-9EB5-39819B1CBBD9}">
      <dsp:nvSpPr>
        <dsp:cNvPr id="0" name=""/>
        <dsp:cNvSpPr/>
      </dsp:nvSpPr>
      <dsp:spPr>
        <a:xfrm>
          <a:off x="0" y="81345"/>
          <a:ext cx="2706073" cy="1131147"/>
        </a:xfrm>
        <a:prstGeom prst="roundRect">
          <a:avLst/>
        </a:prstGeom>
        <a:solidFill>
          <a:srgbClr val="EF8A46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Motivation</a:t>
          </a:r>
          <a:endParaRPr lang="fr-FR" sz="2200" kern="1200" dirty="0"/>
        </a:p>
      </dsp:txBody>
      <dsp:txXfrm>
        <a:off x="55218" y="136563"/>
        <a:ext cx="2595637" cy="1020711"/>
      </dsp:txXfrm>
    </dsp:sp>
    <dsp:sp modelId="{F988D9E4-C2B1-4D5A-AE79-8A13DC7EAF3B}">
      <dsp:nvSpPr>
        <dsp:cNvPr id="0" name=""/>
        <dsp:cNvSpPr/>
      </dsp:nvSpPr>
      <dsp:spPr>
        <a:xfrm rot="5400000">
          <a:off x="5470768" y="-1141545"/>
          <a:ext cx="1523841" cy="7046258"/>
        </a:xfrm>
        <a:prstGeom prst="round2SameRect">
          <a:avLst/>
        </a:prstGeom>
        <a:solidFill>
          <a:srgbClr val="5FC6CC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fr-FR" sz="20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Capacité </a:t>
          </a:r>
          <a:r>
            <a:rPr lang="fr-FR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à la mobilisation de connaissances et compétences de </a:t>
          </a:r>
          <a:r>
            <a:rPr lang="fr-FR" sz="2000" kern="12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spécialistes, mais aussi c</a:t>
          </a:r>
          <a:r>
            <a:rPr lang="fr-FR" sz="2000" kern="1200" dirty="0" smtClean="0">
              <a:latin typeface="+mn-lt"/>
              <a:ea typeface="+mn-ea"/>
              <a:cs typeface="+mn-cs"/>
            </a:rPr>
            <a:t>apacité </a:t>
          </a:r>
          <a:r>
            <a:rPr lang="fr-FR" sz="2000" kern="1200" dirty="0">
              <a:latin typeface="+mn-lt"/>
              <a:ea typeface="+mn-ea"/>
              <a:cs typeface="+mn-cs"/>
            </a:rPr>
            <a:t>à la vulgarisation</a:t>
          </a:r>
          <a:endParaRPr lang="fr-FR" sz="1600" kern="1200" dirty="0">
            <a:latin typeface="Calibri"/>
            <a:ea typeface="+mn-ea"/>
            <a:cs typeface="+mn-cs"/>
          </a:endParaRPr>
        </a:p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fr-FR" sz="2000" kern="1200" dirty="0" smtClean="0">
              <a:latin typeface="+mn-lt"/>
              <a:ea typeface="+mn-ea"/>
              <a:cs typeface="+mn-cs"/>
            </a:rPr>
            <a:t> Travail </a:t>
          </a:r>
          <a:r>
            <a:rPr lang="fr-FR" sz="2000" kern="1200" dirty="0">
              <a:latin typeface="+mn-lt"/>
              <a:ea typeface="+mn-ea"/>
              <a:cs typeface="+mn-cs"/>
            </a:rPr>
            <a:t>de groupe, communication et création, en présentiel et à distance</a:t>
          </a:r>
        </a:p>
      </dsp:txBody>
      <dsp:txXfrm rot="-5400000">
        <a:off x="2709560" y="1694051"/>
        <a:ext cx="6971870" cy="1375065"/>
      </dsp:txXfrm>
    </dsp:sp>
    <dsp:sp modelId="{0BDE5189-840A-42D4-AE73-EA587DA8F000}">
      <dsp:nvSpPr>
        <dsp:cNvPr id="0" name=""/>
        <dsp:cNvSpPr/>
      </dsp:nvSpPr>
      <dsp:spPr>
        <a:xfrm>
          <a:off x="3486" y="1816009"/>
          <a:ext cx="2706073" cy="1131147"/>
        </a:xfrm>
        <a:prstGeom prst="roundRect">
          <a:avLst/>
        </a:prstGeom>
        <a:solidFill>
          <a:srgbClr val="5CB0B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Compétences </a:t>
          </a:r>
        </a:p>
      </dsp:txBody>
      <dsp:txXfrm>
        <a:off x="58704" y="1871227"/>
        <a:ext cx="2595637" cy="1020711"/>
      </dsp:txXfrm>
    </dsp:sp>
    <dsp:sp modelId="{84084707-B435-48BD-B057-11002D5E8E03}">
      <dsp:nvSpPr>
        <dsp:cNvPr id="0" name=""/>
        <dsp:cNvSpPr/>
      </dsp:nvSpPr>
      <dsp:spPr>
        <a:xfrm rot="5400000">
          <a:off x="5470768" y="477535"/>
          <a:ext cx="1523841" cy="7046258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fr-FR" sz="1600" kern="1200" dirty="0">
            <a:latin typeface="Calibri"/>
            <a:ea typeface="+mn-ea"/>
            <a:cs typeface="+mn-cs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fr-FR" sz="2000" dirty="0"/>
            <a:t>Compétences </a:t>
          </a:r>
          <a:r>
            <a:rPr lang="fr-FR" sz="2000" dirty="0" smtClean="0"/>
            <a:t>essentielles, transversales </a:t>
          </a:r>
          <a:r>
            <a:rPr lang="fr-FR" sz="2000" dirty="0"/>
            <a:t>pendant et après la </a:t>
          </a:r>
          <a:r>
            <a:rPr lang="fr-FR" sz="2000" dirty="0" smtClean="0"/>
            <a:t>L3, mais processus rédactionnel complexe</a:t>
          </a:r>
          <a:endParaRPr lang="fr-FR" sz="1600" kern="1200" dirty="0">
            <a:latin typeface="Calibri"/>
            <a:ea typeface="+mn-ea"/>
            <a:cs typeface="+mn-cs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fr-FR" sz="2000" dirty="0"/>
            <a:t>Utilisation de ressources bibliographiques scientifiques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fr-FR" sz="1600" kern="1200" dirty="0">
            <a:latin typeface="Calibri"/>
            <a:ea typeface="+mn-ea"/>
            <a:cs typeface="+mn-cs"/>
          </a:endParaRPr>
        </a:p>
      </dsp:txBody>
      <dsp:txXfrm rot="-5400000">
        <a:off x="2709560" y="3313131"/>
        <a:ext cx="6971870" cy="1375065"/>
      </dsp:txXfrm>
    </dsp:sp>
    <dsp:sp modelId="{51D30B80-4B8F-4C31-A808-B4E50E2C4FBB}">
      <dsp:nvSpPr>
        <dsp:cNvPr id="0" name=""/>
        <dsp:cNvSpPr/>
      </dsp:nvSpPr>
      <dsp:spPr>
        <a:xfrm>
          <a:off x="3486" y="3435091"/>
          <a:ext cx="2706073" cy="1131147"/>
        </a:xfrm>
        <a:prstGeom prst="roundRect">
          <a:avLst/>
        </a:prstGeom>
        <a:solidFill>
          <a:srgbClr val="EF8A4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200" kern="1200" dirty="0"/>
            <a:t>Compétences scripturales</a:t>
          </a:r>
        </a:p>
      </dsp:txBody>
      <dsp:txXfrm>
        <a:off x="58704" y="3490309"/>
        <a:ext cx="2595637" cy="102071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4C836-FBD6-42F7-80AD-973C860273CB}">
      <dsp:nvSpPr>
        <dsp:cNvPr id="0" name=""/>
        <dsp:cNvSpPr/>
      </dsp:nvSpPr>
      <dsp:spPr>
        <a:xfrm>
          <a:off x="2416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Contexte</a:t>
          </a:r>
        </a:p>
      </dsp:txBody>
      <dsp:txXfrm>
        <a:off x="259152" y="0"/>
        <a:ext cx="1637087" cy="513471"/>
      </dsp:txXfrm>
    </dsp:sp>
    <dsp:sp modelId="{839F9C75-100C-4D86-8E23-02764F5FA5B7}">
      <dsp:nvSpPr>
        <dsp:cNvPr id="0" name=""/>
        <dsp:cNvSpPr/>
      </dsp:nvSpPr>
      <dsp:spPr>
        <a:xfrm>
          <a:off x="1937919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Scénario pédagogique</a:t>
          </a:r>
        </a:p>
      </dsp:txBody>
      <dsp:txXfrm>
        <a:off x="2194655" y="0"/>
        <a:ext cx="1637087" cy="513471"/>
      </dsp:txXfrm>
    </dsp:sp>
    <dsp:sp modelId="{7BA9AB9A-05C3-4456-BE0A-1AF48E823829}">
      <dsp:nvSpPr>
        <dsp:cNvPr id="0" name=""/>
        <dsp:cNvSpPr/>
      </dsp:nvSpPr>
      <dsp:spPr>
        <a:xfrm>
          <a:off x="3873422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Mise en œuvre</a:t>
          </a:r>
        </a:p>
      </dsp:txBody>
      <dsp:txXfrm>
        <a:off x="4130158" y="0"/>
        <a:ext cx="1637087" cy="513471"/>
      </dsp:txXfrm>
    </dsp:sp>
    <dsp:sp modelId="{8BF969A5-8B9F-46EC-9DBD-CF88AEEBB403}">
      <dsp:nvSpPr>
        <dsp:cNvPr id="0" name=""/>
        <dsp:cNvSpPr/>
      </dsp:nvSpPr>
      <dsp:spPr>
        <a:xfrm>
          <a:off x="5808925" y="0"/>
          <a:ext cx="2150558" cy="513471"/>
        </a:xfrm>
        <a:prstGeom prst="chevron">
          <a:avLst/>
        </a:prstGeom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Apports du dispositif</a:t>
          </a:r>
        </a:p>
      </dsp:txBody>
      <dsp:txXfrm>
        <a:off x="6065661" y="0"/>
        <a:ext cx="1637087" cy="513471"/>
      </dsp:txXfrm>
    </dsp:sp>
    <dsp:sp modelId="{CC913E37-5589-43F1-8A7F-FBD7DAB3C495}">
      <dsp:nvSpPr>
        <dsp:cNvPr id="0" name=""/>
        <dsp:cNvSpPr/>
      </dsp:nvSpPr>
      <dsp:spPr>
        <a:xfrm>
          <a:off x="7744427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Perspectives</a:t>
          </a:r>
        </a:p>
      </dsp:txBody>
      <dsp:txXfrm>
        <a:off x="8001163" y="0"/>
        <a:ext cx="1637087" cy="51347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4C836-FBD6-42F7-80AD-973C860273CB}">
      <dsp:nvSpPr>
        <dsp:cNvPr id="0" name=""/>
        <dsp:cNvSpPr/>
      </dsp:nvSpPr>
      <dsp:spPr>
        <a:xfrm>
          <a:off x="2416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Contexte</a:t>
          </a:r>
        </a:p>
      </dsp:txBody>
      <dsp:txXfrm>
        <a:off x="259152" y="0"/>
        <a:ext cx="1637087" cy="513471"/>
      </dsp:txXfrm>
    </dsp:sp>
    <dsp:sp modelId="{839F9C75-100C-4D86-8E23-02764F5FA5B7}">
      <dsp:nvSpPr>
        <dsp:cNvPr id="0" name=""/>
        <dsp:cNvSpPr/>
      </dsp:nvSpPr>
      <dsp:spPr>
        <a:xfrm>
          <a:off x="1937919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Scénario pédagogique</a:t>
          </a:r>
        </a:p>
      </dsp:txBody>
      <dsp:txXfrm>
        <a:off x="2194655" y="0"/>
        <a:ext cx="1637087" cy="513471"/>
      </dsp:txXfrm>
    </dsp:sp>
    <dsp:sp modelId="{7BA9AB9A-05C3-4456-BE0A-1AF48E823829}">
      <dsp:nvSpPr>
        <dsp:cNvPr id="0" name=""/>
        <dsp:cNvSpPr/>
      </dsp:nvSpPr>
      <dsp:spPr>
        <a:xfrm>
          <a:off x="3873422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Mise en œuvre</a:t>
          </a:r>
        </a:p>
      </dsp:txBody>
      <dsp:txXfrm>
        <a:off x="4130158" y="0"/>
        <a:ext cx="1637087" cy="513471"/>
      </dsp:txXfrm>
    </dsp:sp>
    <dsp:sp modelId="{8BF969A5-8B9F-46EC-9DBD-CF88AEEBB403}">
      <dsp:nvSpPr>
        <dsp:cNvPr id="0" name=""/>
        <dsp:cNvSpPr/>
      </dsp:nvSpPr>
      <dsp:spPr>
        <a:xfrm>
          <a:off x="5808925" y="0"/>
          <a:ext cx="2150558" cy="513471"/>
        </a:xfrm>
        <a:prstGeom prst="chevron">
          <a:avLst/>
        </a:prstGeom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Apports du dispositif</a:t>
          </a:r>
        </a:p>
      </dsp:txBody>
      <dsp:txXfrm>
        <a:off x="6065661" y="0"/>
        <a:ext cx="1637087" cy="513471"/>
      </dsp:txXfrm>
    </dsp:sp>
    <dsp:sp modelId="{CC913E37-5589-43F1-8A7F-FBD7DAB3C495}">
      <dsp:nvSpPr>
        <dsp:cNvPr id="0" name=""/>
        <dsp:cNvSpPr/>
      </dsp:nvSpPr>
      <dsp:spPr>
        <a:xfrm>
          <a:off x="7744427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Perspectives</a:t>
          </a:r>
        </a:p>
      </dsp:txBody>
      <dsp:txXfrm>
        <a:off x="8001163" y="0"/>
        <a:ext cx="1637087" cy="51347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4C836-FBD6-42F7-80AD-973C860273CB}">
      <dsp:nvSpPr>
        <dsp:cNvPr id="0" name=""/>
        <dsp:cNvSpPr/>
      </dsp:nvSpPr>
      <dsp:spPr>
        <a:xfrm>
          <a:off x="2416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Contexte</a:t>
          </a:r>
        </a:p>
      </dsp:txBody>
      <dsp:txXfrm>
        <a:off x="259152" y="0"/>
        <a:ext cx="1637087" cy="513471"/>
      </dsp:txXfrm>
    </dsp:sp>
    <dsp:sp modelId="{839F9C75-100C-4D86-8E23-02764F5FA5B7}">
      <dsp:nvSpPr>
        <dsp:cNvPr id="0" name=""/>
        <dsp:cNvSpPr/>
      </dsp:nvSpPr>
      <dsp:spPr>
        <a:xfrm>
          <a:off x="1937919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Scénario pédagogique</a:t>
          </a:r>
        </a:p>
      </dsp:txBody>
      <dsp:txXfrm>
        <a:off x="2194655" y="0"/>
        <a:ext cx="1637087" cy="513471"/>
      </dsp:txXfrm>
    </dsp:sp>
    <dsp:sp modelId="{7BA9AB9A-05C3-4456-BE0A-1AF48E823829}">
      <dsp:nvSpPr>
        <dsp:cNvPr id="0" name=""/>
        <dsp:cNvSpPr/>
      </dsp:nvSpPr>
      <dsp:spPr>
        <a:xfrm>
          <a:off x="3873422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Mise en œuvre</a:t>
          </a:r>
        </a:p>
      </dsp:txBody>
      <dsp:txXfrm>
        <a:off x="4130158" y="0"/>
        <a:ext cx="1637087" cy="513471"/>
      </dsp:txXfrm>
    </dsp:sp>
    <dsp:sp modelId="{8BF969A5-8B9F-46EC-9DBD-CF88AEEBB403}">
      <dsp:nvSpPr>
        <dsp:cNvPr id="0" name=""/>
        <dsp:cNvSpPr/>
      </dsp:nvSpPr>
      <dsp:spPr>
        <a:xfrm>
          <a:off x="5808925" y="0"/>
          <a:ext cx="2150558" cy="513471"/>
        </a:xfrm>
        <a:prstGeom prst="chevron">
          <a:avLst/>
        </a:prstGeom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Apports du dispositif</a:t>
          </a:r>
        </a:p>
      </dsp:txBody>
      <dsp:txXfrm>
        <a:off x="6065661" y="0"/>
        <a:ext cx="1637087" cy="513471"/>
      </dsp:txXfrm>
    </dsp:sp>
    <dsp:sp modelId="{CC913E37-5589-43F1-8A7F-FBD7DAB3C495}">
      <dsp:nvSpPr>
        <dsp:cNvPr id="0" name=""/>
        <dsp:cNvSpPr/>
      </dsp:nvSpPr>
      <dsp:spPr>
        <a:xfrm>
          <a:off x="7744427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Perspectives</a:t>
          </a:r>
        </a:p>
      </dsp:txBody>
      <dsp:txXfrm>
        <a:off x="8001163" y="0"/>
        <a:ext cx="1637087" cy="51347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4C836-FBD6-42F7-80AD-973C860273CB}">
      <dsp:nvSpPr>
        <dsp:cNvPr id="0" name=""/>
        <dsp:cNvSpPr/>
      </dsp:nvSpPr>
      <dsp:spPr>
        <a:xfrm>
          <a:off x="2416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Contexte</a:t>
          </a:r>
        </a:p>
      </dsp:txBody>
      <dsp:txXfrm>
        <a:off x="259152" y="0"/>
        <a:ext cx="1637087" cy="513471"/>
      </dsp:txXfrm>
    </dsp:sp>
    <dsp:sp modelId="{839F9C75-100C-4D86-8E23-02764F5FA5B7}">
      <dsp:nvSpPr>
        <dsp:cNvPr id="0" name=""/>
        <dsp:cNvSpPr/>
      </dsp:nvSpPr>
      <dsp:spPr>
        <a:xfrm>
          <a:off x="1937919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Scénario pédagogique</a:t>
          </a:r>
        </a:p>
      </dsp:txBody>
      <dsp:txXfrm>
        <a:off x="2194655" y="0"/>
        <a:ext cx="1637087" cy="513471"/>
      </dsp:txXfrm>
    </dsp:sp>
    <dsp:sp modelId="{7BA9AB9A-05C3-4456-BE0A-1AF48E823829}">
      <dsp:nvSpPr>
        <dsp:cNvPr id="0" name=""/>
        <dsp:cNvSpPr/>
      </dsp:nvSpPr>
      <dsp:spPr>
        <a:xfrm>
          <a:off x="3873422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Mise en œuvre</a:t>
          </a:r>
        </a:p>
      </dsp:txBody>
      <dsp:txXfrm>
        <a:off x="4130158" y="0"/>
        <a:ext cx="1637087" cy="513471"/>
      </dsp:txXfrm>
    </dsp:sp>
    <dsp:sp modelId="{8BF969A5-8B9F-46EC-9DBD-CF88AEEBB403}">
      <dsp:nvSpPr>
        <dsp:cNvPr id="0" name=""/>
        <dsp:cNvSpPr/>
      </dsp:nvSpPr>
      <dsp:spPr>
        <a:xfrm>
          <a:off x="5808925" y="0"/>
          <a:ext cx="2150558" cy="513471"/>
        </a:xfrm>
        <a:prstGeom prst="chevron">
          <a:avLst/>
        </a:prstGeom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Apports du dispositif</a:t>
          </a:r>
        </a:p>
      </dsp:txBody>
      <dsp:txXfrm>
        <a:off x="6065661" y="0"/>
        <a:ext cx="1637087" cy="513471"/>
      </dsp:txXfrm>
    </dsp:sp>
    <dsp:sp modelId="{CC913E37-5589-43F1-8A7F-FBD7DAB3C495}">
      <dsp:nvSpPr>
        <dsp:cNvPr id="0" name=""/>
        <dsp:cNvSpPr/>
      </dsp:nvSpPr>
      <dsp:spPr>
        <a:xfrm>
          <a:off x="7744427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Perspectives</a:t>
          </a:r>
        </a:p>
      </dsp:txBody>
      <dsp:txXfrm>
        <a:off x="8001163" y="0"/>
        <a:ext cx="1637087" cy="51347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4C836-FBD6-42F7-80AD-973C860273CB}">
      <dsp:nvSpPr>
        <dsp:cNvPr id="0" name=""/>
        <dsp:cNvSpPr/>
      </dsp:nvSpPr>
      <dsp:spPr>
        <a:xfrm>
          <a:off x="2416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Contexte</a:t>
          </a:r>
        </a:p>
      </dsp:txBody>
      <dsp:txXfrm>
        <a:off x="259152" y="0"/>
        <a:ext cx="1637087" cy="513471"/>
      </dsp:txXfrm>
    </dsp:sp>
    <dsp:sp modelId="{839F9C75-100C-4D86-8E23-02764F5FA5B7}">
      <dsp:nvSpPr>
        <dsp:cNvPr id="0" name=""/>
        <dsp:cNvSpPr/>
      </dsp:nvSpPr>
      <dsp:spPr>
        <a:xfrm>
          <a:off x="1937919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Scénario pédagogique</a:t>
          </a:r>
        </a:p>
      </dsp:txBody>
      <dsp:txXfrm>
        <a:off x="2194655" y="0"/>
        <a:ext cx="1637087" cy="513471"/>
      </dsp:txXfrm>
    </dsp:sp>
    <dsp:sp modelId="{7BA9AB9A-05C3-4456-BE0A-1AF48E823829}">
      <dsp:nvSpPr>
        <dsp:cNvPr id="0" name=""/>
        <dsp:cNvSpPr/>
      </dsp:nvSpPr>
      <dsp:spPr>
        <a:xfrm>
          <a:off x="3873422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Mise en œuvre</a:t>
          </a:r>
        </a:p>
      </dsp:txBody>
      <dsp:txXfrm>
        <a:off x="4130158" y="0"/>
        <a:ext cx="1637087" cy="513471"/>
      </dsp:txXfrm>
    </dsp:sp>
    <dsp:sp modelId="{8BF969A5-8B9F-46EC-9DBD-CF88AEEBB403}">
      <dsp:nvSpPr>
        <dsp:cNvPr id="0" name=""/>
        <dsp:cNvSpPr/>
      </dsp:nvSpPr>
      <dsp:spPr>
        <a:xfrm>
          <a:off x="5808925" y="0"/>
          <a:ext cx="2150558" cy="513471"/>
        </a:xfrm>
        <a:prstGeom prst="chevron">
          <a:avLst/>
        </a:prstGeom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Apports du dispositif</a:t>
          </a:r>
        </a:p>
      </dsp:txBody>
      <dsp:txXfrm>
        <a:off x="6065661" y="0"/>
        <a:ext cx="1637087" cy="513471"/>
      </dsp:txXfrm>
    </dsp:sp>
    <dsp:sp modelId="{CC913E37-5589-43F1-8A7F-FBD7DAB3C495}">
      <dsp:nvSpPr>
        <dsp:cNvPr id="0" name=""/>
        <dsp:cNvSpPr/>
      </dsp:nvSpPr>
      <dsp:spPr>
        <a:xfrm>
          <a:off x="7744427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Perspectives</a:t>
          </a:r>
        </a:p>
      </dsp:txBody>
      <dsp:txXfrm>
        <a:off x="8001163" y="0"/>
        <a:ext cx="1637087" cy="51347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4C836-FBD6-42F7-80AD-973C860273CB}">
      <dsp:nvSpPr>
        <dsp:cNvPr id="0" name=""/>
        <dsp:cNvSpPr/>
      </dsp:nvSpPr>
      <dsp:spPr>
        <a:xfrm>
          <a:off x="2416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Contexte</a:t>
          </a:r>
        </a:p>
      </dsp:txBody>
      <dsp:txXfrm>
        <a:off x="259152" y="0"/>
        <a:ext cx="1637087" cy="513471"/>
      </dsp:txXfrm>
    </dsp:sp>
    <dsp:sp modelId="{839F9C75-100C-4D86-8E23-02764F5FA5B7}">
      <dsp:nvSpPr>
        <dsp:cNvPr id="0" name=""/>
        <dsp:cNvSpPr/>
      </dsp:nvSpPr>
      <dsp:spPr>
        <a:xfrm>
          <a:off x="1937919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Scénario pédagogique</a:t>
          </a:r>
        </a:p>
      </dsp:txBody>
      <dsp:txXfrm>
        <a:off x="2194655" y="0"/>
        <a:ext cx="1637087" cy="513471"/>
      </dsp:txXfrm>
    </dsp:sp>
    <dsp:sp modelId="{7BA9AB9A-05C3-4456-BE0A-1AF48E823829}">
      <dsp:nvSpPr>
        <dsp:cNvPr id="0" name=""/>
        <dsp:cNvSpPr/>
      </dsp:nvSpPr>
      <dsp:spPr>
        <a:xfrm>
          <a:off x="3873422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Mise en œuvre</a:t>
          </a:r>
        </a:p>
      </dsp:txBody>
      <dsp:txXfrm>
        <a:off x="4130158" y="0"/>
        <a:ext cx="1637087" cy="513471"/>
      </dsp:txXfrm>
    </dsp:sp>
    <dsp:sp modelId="{8BF969A5-8B9F-46EC-9DBD-CF88AEEBB403}">
      <dsp:nvSpPr>
        <dsp:cNvPr id="0" name=""/>
        <dsp:cNvSpPr/>
      </dsp:nvSpPr>
      <dsp:spPr>
        <a:xfrm>
          <a:off x="5808925" y="0"/>
          <a:ext cx="2150558" cy="513471"/>
        </a:xfrm>
        <a:prstGeom prst="chevron">
          <a:avLst/>
        </a:prstGeom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Apports du dispositif</a:t>
          </a:r>
        </a:p>
      </dsp:txBody>
      <dsp:txXfrm>
        <a:off x="6065661" y="0"/>
        <a:ext cx="1637087" cy="513471"/>
      </dsp:txXfrm>
    </dsp:sp>
    <dsp:sp modelId="{CC913E37-5589-43F1-8A7F-FBD7DAB3C495}">
      <dsp:nvSpPr>
        <dsp:cNvPr id="0" name=""/>
        <dsp:cNvSpPr/>
      </dsp:nvSpPr>
      <dsp:spPr>
        <a:xfrm>
          <a:off x="7744427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Perspectives</a:t>
          </a:r>
        </a:p>
      </dsp:txBody>
      <dsp:txXfrm>
        <a:off x="8001163" y="0"/>
        <a:ext cx="1637087" cy="51347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4C836-FBD6-42F7-80AD-973C860273CB}">
      <dsp:nvSpPr>
        <dsp:cNvPr id="0" name=""/>
        <dsp:cNvSpPr/>
      </dsp:nvSpPr>
      <dsp:spPr>
        <a:xfrm>
          <a:off x="2416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Contexte</a:t>
          </a:r>
        </a:p>
      </dsp:txBody>
      <dsp:txXfrm>
        <a:off x="259152" y="0"/>
        <a:ext cx="1637087" cy="513471"/>
      </dsp:txXfrm>
    </dsp:sp>
    <dsp:sp modelId="{839F9C75-100C-4D86-8E23-02764F5FA5B7}">
      <dsp:nvSpPr>
        <dsp:cNvPr id="0" name=""/>
        <dsp:cNvSpPr/>
      </dsp:nvSpPr>
      <dsp:spPr>
        <a:xfrm>
          <a:off x="1937919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Scénario pédagogique</a:t>
          </a:r>
        </a:p>
      </dsp:txBody>
      <dsp:txXfrm>
        <a:off x="2194655" y="0"/>
        <a:ext cx="1637087" cy="513471"/>
      </dsp:txXfrm>
    </dsp:sp>
    <dsp:sp modelId="{7BA9AB9A-05C3-4456-BE0A-1AF48E823829}">
      <dsp:nvSpPr>
        <dsp:cNvPr id="0" name=""/>
        <dsp:cNvSpPr/>
      </dsp:nvSpPr>
      <dsp:spPr>
        <a:xfrm>
          <a:off x="3873422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Mise en œuvre</a:t>
          </a:r>
        </a:p>
      </dsp:txBody>
      <dsp:txXfrm>
        <a:off x="4130158" y="0"/>
        <a:ext cx="1637087" cy="513471"/>
      </dsp:txXfrm>
    </dsp:sp>
    <dsp:sp modelId="{8BF969A5-8B9F-46EC-9DBD-CF88AEEBB403}">
      <dsp:nvSpPr>
        <dsp:cNvPr id="0" name=""/>
        <dsp:cNvSpPr/>
      </dsp:nvSpPr>
      <dsp:spPr>
        <a:xfrm>
          <a:off x="5808925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Apports du dispositif</a:t>
          </a:r>
        </a:p>
      </dsp:txBody>
      <dsp:txXfrm>
        <a:off x="6065661" y="0"/>
        <a:ext cx="1637087" cy="513471"/>
      </dsp:txXfrm>
    </dsp:sp>
    <dsp:sp modelId="{CC913E37-5589-43F1-8A7F-FBD7DAB3C495}">
      <dsp:nvSpPr>
        <dsp:cNvPr id="0" name=""/>
        <dsp:cNvSpPr/>
      </dsp:nvSpPr>
      <dsp:spPr>
        <a:xfrm>
          <a:off x="7744427" y="0"/>
          <a:ext cx="2150558" cy="513471"/>
        </a:xfrm>
        <a:prstGeom prst="chevron">
          <a:avLst/>
        </a:prstGeom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Perspectives</a:t>
          </a:r>
        </a:p>
      </dsp:txBody>
      <dsp:txXfrm>
        <a:off x="8001163" y="0"/>
        <a:ext cx="1637087" cy="51347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4C836-FBD6-42F7-80AD-973C860273CB}">
      <dsp:nvSpPr>
        <dsp:cNvPr id="0" name=""/>
        <dsp:cNvSpPr/>
      </dsp:nvSpPr>
      <dsp:spPr>
        <a:xfrm>
          <a:off x="2416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Contexte</a:t>
          </a:r>
        </a:p>
      </dsp:txBody>
      <dsp:txXfrm>
        <a:off x="259152" y="0"/>
        <a:ext cx="1637087" cy="513471"/>
      </dsp:txXfrm>
    </dsp:sp>
    <dsp:sp modelId="{839F9C75-100C-4D86-8E23-02764F5FA5B7}">
      <dsp:nvSpPr>
        <dsp:cNvPr id="0" name=""/>
        <dsp:cNvSpPr/>
      </dsp:nvSpPr>
      <dsp:spPr>
        <a:xfrm>
          <a:off x="1937919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Scénario pédagogique</a:t>
          </a:r>
        </a:p>
      </dsp:txBody>
      <dsp:txXfrm>
        <a:off x="2194655" y="0"/>
        <a:ext cx="1637087" cy="513471"/>
      </dsp:txXfrm>
    </dsp:sp>
    <dsp:sp modelId="{7BA9AB9A-05C3-4456-BE0A-1AF48E823829}">
      <dsp:nvSpPr>
        <dsp:cNvPr id="0" name=""/>
        <dsp:cNvSpPr/>
      </dsp:nvSpPr>
      <dsp:spPr>
        <a:xfrm>
          <a:off x="3873422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Mise en œuvre</a:t>
          </a:r>
        </a:p>
      </dsp:txBody>
      <dsp:txXfrm>
        <a:off x="4130158" y="0"/>
        <a:ext cx="1637087" cy="513471"/>
      </dsp:txXfrm>
    </dsp:sp>
    <dsp:sp modelId="{8BF969A5-8B9F-46EC-9DBD-CF88AEEBB403}">
      <dsp:nvSpPr>
        <dsp:cNvPr id="0" name=""/>
        <dsp:cNvSpPr/>
      </dsp:nvSpPr>
      <dsp:spPr>
        <a:xfrm>
          <a:off x="5808925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Apports du dispositif</a:t>
          </a:r>
        </a:p>
      </dsp:txBody>
      <dsp:txXfrm>
        <a:off x="6065661" y="0"/>
        <a:ext cx="1637087" cy="513471"/>
      </dsp:txXfrm>
    </dsp:sp>
    <dsp:sp modelId="{CC913E37-5589-43F1-8A7F-FBD7DAB3C495}">
      <dsp:nvSpPr>
        <dsp:cNvPr id="0" name=""/>
        <dsp:cNvSpPr/>
      </dsp:nvSpPr>
      <dsp:spPr>
        <a:xfrm>
          <a:off x="7744427" y="0"/>
          <a:ext cx="2150558" cy="513471"/>
        </a:xfrm>
        <a:prstGeom prst="chevron">
          <a:avLst/>
        </a:prstGeom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Perspectives</a:t>
          </a:r>
        </a:p>
      </dsp:txBody>
      <dsp:txXfrm>
        <a:off x="8001163" y="0"/>
        <a:ext cx="1637087" cy="5134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4C836-FBD6-42F7-80AD-973C860273CB}">
      <dsp:nvSpPr>
        <dsp:cNvPr id="0" name=""/>
        <dsp:cNvSpPr/>
      </dsp:nvSpPr>
      <dsp:spPr>
        <a:xfrm>
          <a:off x="2416" y="0"/>
          <a:ext cx="2150558" cy="513471"/>
        </a:xfrm>
        <a:prstGeom prst="chevron">
          <a:avLst/>
        </a:prstGeom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Contexte</a:t>
          </a:r>
        </a:p>
      </dsp:txBody>
      <dsp:txXfrm>
        <a:off x="259152" y="0"/>
        <a:ext cx="1637087" cy="513471"/>
      </dsp:txXfrm>
    </dsp:sp>
    <dsp:sp modelId="{839F9C75-100C-4D86-8E23-02764F5FA5B7}">
      <dsp:nvSpPr>
        <dsp:cNvPr id="0" name=""/>
        <dsp:cNvSpPr/>
      </dsp:nvSpPr>
      <dsp:spPr>
        <a:xfrm>
          <a:off x="1937919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Scénario pédagogique</a:t>
          </a:r>
        </a:p>
      </dsp:txBody>
      <dsp:txXfrm>
        <a:off x="2194655" y="0"/>
        <a:ext cx="1637087" cy="513471"/>
      </dsp:txXfrm>
    </dsp:sp>
    <dsp:sp modelId="{7BA9AB9A-05C3-4456-BE0A-1AF48E823829}">
      <dsp:nvSpPr>
        <dsp:cNvPr id="0" name=""/>
        <dsp:cNvSpPr/>
      </dsp:nvSpPr>
      <dsp:spPr>
        <a:xfrm>
          <a:off x="3873422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Mise en œuvre</a:t>
          </a:r>
        </a:p>
      </dsp:txBody>
      <dsp:txXfrm>
        <a:off x="4130158" y="0"/>
        <a:ext cx="1637087" cy="513471"/>
      </dsp:txXfrm>
    </dsp:sp>
    <dsp:sp modelId="{8BF969A5-8B9F-46EC-9DBD-CF88AEEBB403}">
      <dsp:nvSpPr>
        <dsp:cNvPr id="0" name=""/>
        <dsp:cNvSpPr/>
      </dsp:nvSpPr>
      <dsp:spPr>
        <a:xfrm>
          <a:off x="5808925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Apports du dispositif</a:t>
          </a:r>
        </a:p>
      </dsp:txBody>
      <dsp:txXfrm>
        <a:off x="6065661" y="0"/>
        <a:ext cx="1637087" cy="513471"/>
      </dsp:txXfrm>
    </dsp:sp>
    <dsp:sp modelId="{CC913E37-5589-43F1-8A7F-FBD7DAB3C495}">
      <dsp:nvSpPr>
        <dsp:cNvPr id="0" name=""/>
        <dsp:cNvSpPr/>
      </dsp:nvSpPr>
      <dsp:spPr>
        <a:xfrm>
          <a:off x="7744427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Perspectives</a:t>
          </a:r>
        </a:p>
      </dsp:txBody>
      <dsp:txXfrm>
        <a:off x="8001163" y="0"/>
        <a:ext cx="1637087" cy="5134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CCCED-70C7-4958-A5C1-8B12F911CBCA}">
      <dsp:nvSpPr>
        <dsp:cNvPr id="0" name=""/>
        <dsp:cNvSpPr/>
      </dsp:nvSpPr>
      <dsp:spPr>
        <a:xfrm>
          <a:off x="14742" y="85154"/>
          <a:ext cx="3666248" cy="588356"/>
        </a:xfrm>
        <a:prstGeom prst="roundRect">
          <a:avLst>
            <a:gd name="adj" fmla="val 10000"/>
          </a:avLst>
        </a:prstGeom>
        <a:solidFill>
          <a:srgbClr val="5CB0B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>
              <a:latin typeface="Calibri"/>
              <a:ea typeface="+mn-ea"/>
              <a:cs typeface="+mn-cs"/>
            </a:rPr>
            <a:t>Compétences visées</a:t>
          </a:r>
        </a:p>
      </dsp:txBody>
      <dsp:txXfrm>
        <a:off x="14742" y="85154"/>
        <a:ext cx="3666248" cy="392237"/>
      </dsp:txXfrm>
    </dsp:sp>
    <dsp:sp modelId="{FC519620-2A7F-4330-B2B1-D9132AAE262D}">
      <dsp:nvSpPr>
        <dsp:cNvPr id="0" name=""/>
        <dsp:cNvSpPr/>
      </dsp:nvSpPr>
      <dsp:spPr>
        <a:xfrm>
          <a:off x="291307" y="477391"/>
          <a:ext cx="4627538" cy="4251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fr-FR" sz="1800" kern="1200" dirty="0"/>
            <a:t> Savoir </a:t>
          </a:r>
          <a:r>
            <a:rPr lang="fr-FR" sz="1800" b="1" kern="1200" dirty="0">
              <a:solidFill>
                <a:srgbClr val="5CB0B5"/>
              </a:solidFill>
            </a:rPr>
            <a:t>participer à un projet </a:t>
          </a:r>
          <a:r>
            <a:rPr lang="fr-FR" sz="1800" kern="1200" dirty="0"/>
            <a:t>d’écriture pour un public non spécialiste. </a:t>
          </a:r>
        </a:p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fr-FR" sz="1800" kern="1200" dirty="0"/>
            <a:t> Être </a:t>
          </a:r>
          <a:r>
            <a:rPr lang="fr-FR" sz="1800" b="1" kern="1200" dirty="0">
              <a:solidFill>
                <a:srgbClr val="5CB0B5"/>
              </a:solidFill>
            </a:rPr>
            <a:t>capable de produire un texte conforme</a:t>
          </a:r>
          <a:r>
            <a:rPr lang="fr-FR" sz="1800" kern="1200" dirty="0"/>
            <a:t>, en suivant les phases du processus rédactionnel. </a:t>
          </a:r>
        </a:p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fr-FR" sz="1800" kern="1200" dirty="0"/>
            <a:t> Comprendre et appliquer la </a:t>
          </a:r>
          <a:r>
            <a:rPr lang="fr-FR" sz="1800" b="1" kern="1200" dirty="0">
              <a:solidFill>
                <a:srgbClr val="5CB0B5"/>
              </a:solidFill>
            </a:rPr>
            <a:t>démarche de gestion de projet</a:t>
          </a:r>
          <a:r>
            <a:rPr lang="fr-FR" sz="1800" kern="1200" dirty="0"/>
            <a:t>.</a:t>
          </a:r>
        </a:p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fr-FR" sz="1800" kern="1200" dirty="0"/>
            <a:t> Savoir </a:t>
          </a:r>
          <a:r>
            <a:rPr lang="fr-FR" sz="1800" b="1" kern="1200" dirty="0">
              <a:solidFill>
                <a:srgbClr val="5CB0B5"/>
              </a:solidFill>
            </a:rPr>
            <a:t>utiliser les outils de communication et de création </a:t>
          </a:r>
          <a:r>
            <a:rPr lang="fr-FR" sz="1800" kern="1200" dirty="0"/>
            <a:t>permettant un travail coopératif et collaboratif en présentiel et à distance.</a:t>
          </a:r>
        </a:p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fr-FR" sz="1800" kern="1200" dirty="0"/>
            <a:t> Être capable </a:t>
          </a:r>
          <a:r>
            <a:rPr lang="fr-FR" sz="1800" b="1" kern="1200" dirty="0">
              <a:solidFill>
                <a:srgbClr val="5CB0B5"/>
              </a:solidFill>
            </a:rPr>
            <a:t>d’évaluer ses pairs</a:t>
          </a:r>
        </a:p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fr-FR" sz="1800" kern="1200" dirty="0"/>
            <a:t> Savoir adopter une </a:t>
          </a:r>
          <a:r>
            <a:rPr lang="fr-FR" sz="1800" b="1" kern="1200" dirty="0">
              <a:solidFill>
                <a:srgbClr val="5CB0B5"/>
              </a:solidFill>
            </a:rPr>
            <a:t>démarche réflexive</a:t>
          </a:r>
        </a:p>
      </dsp:txBody>
      <dsp:txXfrm>
        <a:off x="415831" y="601915"/>
        <a:ext cx="4378490" cy="4002522"/>
      </dsp:txXfrm>
    </dsp:sp>
    <dsp:sp modelId="{90C29E48-AEF0-4C4D-AD8E-D2CF4548E8FD}">
      <dsp:nvSpPr>
        <dsp:cNvPr id="0" name=""/>
        <dsp:cNvSpPr/>
      </dsp:nvSpPr>
      <dsp:spPr>
        <a:xfrm rot="10623">
          <a:off x="4663235" y="-118188"/>
          <a:ext cx="1431418" cy="911898"/>
        </a:xfrm>
        <a:prstGeom prst="rightArrow">
          <a:avLst>
            <a:gd name="adj1" fmla="val 60000"/>
            <a:gd name="adj2" fmla="val 50000"/>
          </a:avLst>
        </a:prstGeom>
        <a:solidFill>
          <a:srgbClr val="6FCCD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00" kern="1200" dirty="0"/>
        </a:p>
      </dsp:txBody>
      <dsp:txXfrm>
        <a:off x="4663236" y="63769"/>
        <a:ext cx="1157849" cy="547138"/>
      </dsp:txXfrm>
    </dsp:sp>
    <dsp:sp modelId="{23EAF4F6-73CD-4F76-A579-886543308930}">
      <dsp:nvSpPr>
        <dsp:cNvPr id="0" name=""/>
        <dsp:cNvSpPr/>
      </dsp:nvSpPr>
      <dsp:spPr>
        <a:xfrm>
          <a:off x="6381767" y="104828"/>
          <a:ext cx="3666248" cy="588356"/>
        </a:xfrm>
        <a:prstGeom prst="roundRect">
          <a:avLst>
            <a:gd name="adj" fmla="val 10000"/>
          </a:avLst>
        </a:prstGeom>
        <a:solidFill>
          <a:srgbClr val="5CB0B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>
              <a:latin typeface="Calibri"/>
              <a:ea typeface="+mn-ea"/>
              <a:cs typeface="+mn-cs"/>
            </a:rPr>
            <a:t>Démarche</a:t>
          </a:r>
        </a:p>
      </dsp:txBody>
      <dsp:txXfrm>
        <a:off x="6381767" y="104828"/>
        <a:ext cx="3666248" cy="392237"/>
      </dsp:txXfrm>
    </dsp:sp>
    <dsp:sp modelId="{224038EF-D7BF-4AD3-8DC7-909F8236B7C3}">
      <dsp:nvSpPr>
        <dsp:cNvPr id="0" name=""/>
        <dsp:cNvSpPr/>
      </dsp:nvSpPr>
      <dsp:spPr>
        <a:xfrm>
          <a:off x="6546531" y="536414"/>
          <a:ext cx="4851142" cy="41728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fr-FR" sz="1800" b="1" kern="1200" dirty="0">
              <a:solidFill>
                <a:srgbClr val="E36C0A"/>
              </a:solidFill>
            </a:rPr>
            <a:t>Création d’une revue en Sciences du Langage. </a:t>
          </a:r>
          <a:r>
            <a:rPr lang="fr-FR" sz="1600" kern="1200" dirty="0">
              <a:solidFill>
                <a:srgbClr val="178F96"/>
              </a:solidFill>
            </a:rPr>
            <a:t>Projet soutenu par l’UFR Lettres, Culture et Sciences Humaines dans le cadre des Aides à Projets Pédagogiques </a:t>
          </a:r>
          <a:r>
            <a:rPr lang="fr-FR" sz="1400" kern="1200" dirty="0">
              <a:solidFill>
                <a:schemeClr val="tx1"/>
              </a:solidFill>
            </a:rPr>
            <a:t>(Christine Blanchard et Lidia Lebas, Département de linguistique)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fr-FR" sz="1800" b="1" kern="1200" dirty="0">
              <a:solidFill>
                <a:srgbClr val="E36C0A"/>
              </a:solidFill>
            </a:rPr>
            <a:t>Scénarisation en lien avec le processus d’écriture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fr-FR" sz="1800" b="1" kern="1200" dirty="0">
              <a:solidFill>
                <a:srgbClr val="E36C0A"/>
              </a:solidFill>
            </a:rPr>
            <a:t>Tâches</a:t>
          </a:r>
          <a:r>
            <a:rPr lang="fr-FR" sz="1800" kern="1200" dirty="0"/>
            <a:t> collectives, de groupe, individuelles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fr-FR" sz="1800" kern="1200" dirty="0"/>
            <a:t>Différents </a:t>
          </a:r>
          <a:r>
            <a:rPr lang="fr-FR" sz="1800" b="1" kern="1200" dirty="0">
              <a:solidFill>
                <a:srgbClr val="E36C0A"/>
              </a:solidFill>
            </a:rPr>
            <a:t>outils de communication et de création</a:t>
          </a:r>
          <a:r>
            <a:rPr lang="fr-FR" sz="1800" kern="1200" dirty="0"/>
            <a:t> (espace général et espace par groupes, forums, clavardage, outils de co-écriture en ligne, calendriers de tâches, grilles d’évaluation)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fr-FR" sz="1600" kern="1200" dirty="0"/>
        </a:p>
      </dsp:txBody>
      <dsp:txXfrm>
        <a:off x="6668750" y="658633"/>
        <a:ext cx="4606704" cy="39284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4C836-FBD6-42F7-80AD-973C860273CB}">
      <dsp:nvSpPr>
        <dsp:cNvPr id="0" name=""/>
        <dsp:cNvSpPr/>
      </dsp:nvSpPr>
      <dsp:spPr>
        <a:xfrm>
          <a:off x="2416" y="0"/>
          <a:ext cx="2150558" cy="513471"/>
        </a:xfrm>
        <a:prstGeom prst="chevron">
          <a:avLst/>
        </a:prstGeom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Contexte</a:t>
          </a:r>
        </a:p>
      </dsp:txBody>
      <dsp:txXfrm>
        <a:off x="259152" y="0"/>
        <a:ext cx="1637087" cy="513471"/>
      </dsp:txXfrm>
    </dsp:sp>
    <dsp:sp modelId="{839F9C75-100C-4D86-8E23-02764F5FA5B7}">
      <dsp:nvSpPr>
        <dsp:cNvPr id="0" name=""/>
        <dsp:cNvSpPr/>
      </dsp:nvSpPr>
      <dsp:spPr>
        <a:xfrm>
          <a:off x="1937919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Scénario pédagogique</a:t>
          </a:r>
        </a:p>
      </dsp:txBody>
      <dsp:txXfrm>
        <a:off x="2194655" y="0"/>
        <a:ext cx="1637087" cy="513471"/>
      </dsp:txXfrm>
    </dsp:sp>
    <dsp:sp modelId="{7BA9AB9A-05C3-4456-BE0A-1AF48E823829}">
      <dsp:nvSpPr>
        <dsp:cNvPr id="0" name=""/>
        <dsp:cNvSpPr/>
      </dsp:nvSpPr>
      <dsp:spPr>
        <a:xfrm>
          <a:off x="3873422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Mise en œuvre</a:t>
          </a:r>
        </a:p>
      </dsp:txBody>
      <dsp:txXfrm>
        <a:off x="4130158" y="0"/>
        <a:ext cx="1637087" cy="513471"/>
      </dsp:txXfrm>
    </dsp:sp>
    <dsp:sp modelId="{8BF969A5-8B9F-46EC-9DBD-CF88AEEBB403}">
      <dsp:nvSpPr>
        <dsp:cNvPr id="0" name=""/>
        <dsp:cNvSpPr/>
      </dsp:nvSpPr>
      <dsp:spPr>
        <a:xfrm>
          <a:off x="5808925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Apports du dispositif</a:t>
          </a:r>
        </a:p>
      </dsp:txBody>
      <dsp:txXfrm>
        <a:off x="6065661" y="0"/>
        <a:ext cx="1637087" cy="513471"/>
      </dsp:txXfrm>
    </dsp:sp>
    <dsp:sp modelId="{CC913E37-5589-43F1-8A7F-FBD7DAB3C495}">
      <dsp:nvSpPr>
        <dsp:cNvPr id="0" name=""/>
        <dsp:cNvSpPr/>
      </dsp:nvSpPr>
      <dsp:spPr>
        <a:xfrm>
          <a:off x="7744427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Perspectives</a:t>
          </a:r>
        </a:p>
      </dsp:txBody>
      <dsp:txXfrm>
        <a:off x="8001163" y="0"/>
        <a:ext cx="1637087" cy="5134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733F5-C8E7-4BCB-8D03-0467D8D16F05}">
      <dsp:nvSpPr>
        <dsp:cNvPr id="0" name=""/>
        <dsp:cNvSpPr/>
      </dsp:nvSpPr>
      <dsp:spPr>
        <a:xfrm rot="5400000">
          <a:off x="1098789" y="871957"/>
          <a:ext cx="691459" cy="787202"/>
        </a:xfrm>
        <a:prstGeom prst="leftUpArrow">
          <a:avLst/>
        </a:prstGeom>
        <a:solidFill>
          <a:srgbClr val="97BB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B2441-94FE-430B-B0FA-D8192FBF8017}">
      <dsp:nvSpPr>
        <dsp:cNvPr id="0" name=""/>
        <dsp:cNvSpPr/>
      </dsp:nvSpPr>
      <dsp:spPr>
        <a:xfrm>
          <a:off x="922254" y="28024"/>
          <a:ext cx="1164011" cy="814770"/>
        </a:xfrm>
        <a:prstGeom prst="roundRect">
          <a:avLst>
            <a:gd name="adj" fmla="val 16670"/>
          </a:avLst>
        </a:prstGeom>
        <a:solidFill>
          <a:srgbClr val="5093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Planification</a:t>
          </a:r>
        </a:p>
      </dsp:txBody>
      <dsp:txXfrm>
        <a:off x="962035" y="67805"/>
        <a:ext cx="1084449" cy="735208"/>
      </dsp:txXfrm>
    </dsp:sp>
    <dsp:sp modelId="{D496BDB0-64D3-4587-80DC-C9CBDDED6A53}">
      <dsp:nvSpPr>
        <dsp:cNvPr id="0" name=""/>
        <dsp:cNvSpPr/>
      </dsp:nvSpPr>
      <dsp:spPr>
        <a:xfrm>
          <a:off x="2232603" y="133567"/>
          <a:ext cx="1732946" cy="658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/>
            <a:t>Explorer un sujet, faire un brainstorming</a:t>
          </a:r>
        </a:p>
      </dsp:txBody>
      <dsp:txXfrm>
        <a:off x="2232603" y="133567"/>
        <a:ext cx="1732946" cy="658533"/>
      </dsp:txXfrm>
    </dsp:sp>
    <dsp:sp modelId="{E621A08F-DB6C-4BB6-A87E-6FB40AD954E7}">
      <dsp:nvSpPr>
        <dsp:cNvPr id="0" name=""/>
        <dsp:cNvSpPr/>
      </dsp:nvSpPr>
      <dsp:spPr>
        <a:xfrm rot="5400000">
          <a:off x="2283263" y="1709776"/>
          <a:ext cx="691459" cy="787202"/>
        </a:xfrm>
        <a:prstGeom prst="leftUpArrow">
          <a:avLst/>
        </a:prstGeom>
        <a:solidFill>
          <a:srgbClr val="97BB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F4526-E44B-4A68-9A8E-4E330D29B0B6}">
      <dsp:nvSpPr>
        <dsp:cNvPr id="0" name=""/>
        <dsp:cNvSpPr/>
      </dsp:nvSpPr>
      <dsp:spPr>
        <a:xfrm>
          <a:off x="2100069" y="943279"/>
          <a:ext cx="1164011" cy="814770"/>
        </a:xfrm>
        <a:prstGeom prst="roundRect">
          <a:avLst>
            <a:gd name="adj" fmla="val 16670"/>
          </a:avLst>
        </a:prstGeom>
        <a:solidFill>
          <a:srgbClr val="5093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Mise en texte</a:t>
          </a:r>
        </a:p>
      </dsp:txBody>
      <dsp:txXfrm>
        <a:off x="2139850" y="983060"/>
        <a:ext cx="1084449" cy="735208"/>
      </dsp:txXfrm>
    </dsp:sp>
    <dsp:sp modelId="{ED1F7FEB-6A72-42AD-8E7F-04E2B1683E53}">
      <dsp:nvSpPr>
        <dsp:cNvPr id="0" name=""/>
        <dsp:cNvSpPr/>
      </dsp:nvSpPr>
      <dsp:spPr>
        <a:xfrm>
          <a:off x="3322313" y="1040466"/>
          <a:ext cx="1643393" cy="658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/>
            <a:t>Ecrire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/>
            <a:t>Demander des conseils</a:t>
          </a:r>
        </a:p>
      </dsp:txBody>
      <dsp:txXfrm>
        <a:off x="3322313" y="1040466"/>
        <a:ext cx="1643393" cy="658533"/>
      </dsp:txXfrm>
    </dsp:sp>
    <dsp:sp modelId="{90D07AEC-38B4-4604-8EA7-52D4804FE77E}">
      <dsp:nvSpPr>
        <dsp:cNvPr id="0" name=""/>
        <dsp:cNvSpPr/>
      </dsp:nvSpPr>
      <dsp:spPr>
        <a:xfrm rot="5400000">
          <a:off x="3461078" y="2625032"/>
          <a:ext cx="691459" cy="787202"/>
        </a:xfrm>
        <a:prstGeom prst="leftUpArrow">
          <a:avLst/>
        </a:prstGeom>
        <a:solidFill>
          <a:srgbClr val="97BB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615EB-564E-45A4-8657-C494FC3A8F65}">
      <dsp:nvSpPr>
        <dsp:cNvPr id="0" name=""/>
        <dsp:cNvSpPr/>
      </dsp:nvSpPr>
      <dsp:spPr>
        <a:xfrm>
          <a:off x="3277883" y="1858535"/>
          <a:ext cx="1164011" cy="814770"/>
        </a:xfrm>
        <a:prstGeom prst="roundRect">
          <a:avLst>
            <a:gd name="adj" fmla="val 16670"/>
          </a:avLst>
        </a:prstGeom>
        <a:solidFill>
          <a:srgbClr val="5093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Révision</a:t>
          </a:r>
        </a:p>
      </dsp:txBody>
      <dsp:txXfrm>
        <a:off x="3317664" y="1898316"/>
        <a:ext cx="1084449" cy="735208"/>
      </dsp:txXfrm>
    </dsp:sp>
    <dsp:sp modelId="{25457AFF-E6AC-45FD-A32C-8A9DFA43431D}">
      <dsp:nvSpPr>
        <dsp:cNvPr id="0" name=""/>
        <dsp:cNvSpPr/>
      </dsp:nvSpPr>
      <dsp:spPr>
        <a:xfrm>
          <a:off x="4489765" y="1936235"/>
          <a:ext cx="2527370" cy="658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/>
            <a:t>Relire le texte (organisation, unité…)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/>
            <a:t>Faire des corrections (syntaxe, orthographe, choix des mots…)</a:t>
          </a:r>
        </a:p>
      </dsp:txBody>
      <dsp:txXfrm>
        <a:off x="4489765" y="1936235"/>
        <a:ext cx="2527370" cy="658533"/>
      </dsp:txXfrm>
    </dsp:sp>
    <dsp:sp modelId="{767D2ECA-27A2-4C37-9865-B0E025074F35}">
      <dsp:nvSpPr>
        <dsp:cNvPr id="0" name=""/>
        <dsp:cNvSpPr/>
      </dsp:nvSpPr>
      <dsp:spPr>
        <a:xfrm rot="5400000">
          <a:off x="4638892" y="3540288"/>
          <a:ext cx="691459" cy="787202"/>
        </a:xfrm>
        <a:prstGeom prst="leftUpArrow">
          <a:avLst/>
        </a:prstGeom>
        <a:solidFill>
          <a:srgbClr val="97BB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F9DDD-FCFA-43BA-8310-D3520AEFED03}">
      <dsp:nvSpPr>
        <dsp:cNvPr id="0" name=""/>
        <dsp:cNvSpPr/>
      </dsp:nvSpPr>
      <dsp:spPr>
        <a:xfrm>
          <a:off x="4455697" y="2773791"/>
          <a:ext cx="1164011" cy="814770"/>
        </a:xfrm>
        <a:prstGeom prst="roundRect">
          <a:avLst>
            <a:gd name="adj" fmla="val 16670"/>
          </a:avLst>
        </a:prstGeom>
        <a:solidFill>
          <a:srgbClr val="5093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Publication</a:t>
          </a:r>
        </a:p>
      </dsp:txBody>
      <dsp:txXfrm>
        <a:off x="4495478" y="2813572"/>
        <a:ext cx="1084449" cy="735208"/>
      </dsp:txXfrm>
    </dsp:sp>
    <dsp:sp modelId="{FC7F2128-F937-4F5A-8F89-D7F51D59C9F7}">
      <dsp:nvSpPr>
        <dsp:cNvPr id="0" name=""/>
        <dsp:cNvSpPr/>
      </dsp:nvSpPr>
      <dsp:spPr>
        <a:xfrm>
          <a:off x="5656836" y="2791834"/>
          <a:ext cx="1809444" cy="658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/>
            <a:t>Soigner la présentation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/>
            <a:t>Publier le texte</a:t>
          </a:r>
        </a:p>
      </dsp:txBody>
      <dsp:txXfrm>
        <a:off x="5656836" y="2791834"/>
        <a:ext cx="1809444" cy="658533"/>
      </dsp:txXfrm>
    </dsp:sp>
    <dsp:sp modelId="{1B2EB524-5985-4F21-8E07-05FD29A2621E}">
      <dsp:nvSpPr>
        <dsp:cNvPr id="0" name=""/>
        <dsp:cNvSpPr/>
      </dsp:nvSpPr>
      <dsp:spPr>
        <a:xfrm>
          <a:off x="5633511" y="3689046"/>
          <a:ext cx="1164011" cy="814770"/>
        </a:xfrm>
        <a:prstGeom prst="roundRect">
          <a:avLst>
            <a:gd name="adj" fmla="val 16670"/>
          </a:avLst>
        </a:prstGeom>
        <a:solidFill>
          <a:srgbClr val="5093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Auto-évaluation</a:t>
          </a:r>
        </a:p>
      </dsp:txBody>
      <dsp:txXfrm>
        <a:off x="5673292" y="3728827"/>
        <a:ext cx="1084449" cy="735208"/>
      </dsp:txXfrm>
    </dsp:sp>
    <dsp:sp modelId="{2990F617-59B4-4F3A-86C0-D845534C44C7}">
      <dsp:nvSpPr>
        <dsp:cNvPr id="0" name=""/>
        <dsp:cNvSpPr/>
      </dsp:nvSpPr>
      <dsp:spPr>
        <a:xfrm>
          <a:off x="6839238" y="3771027"/>
          <a:ext cx="1691683" cy="658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/>
            <a:t>Evaluer sa production</a:t>
          </a:r>
        </a:p>
      </dsp:txBody>
      <dsp:txXfrm>
        <a:off x="6839238" y="3771027"/>
        <a:ext cx="1691683" cy="6585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4C836-FBD6-42F7-80AD-973C860273CB}">
      <dsp:nvSpPr>
        <dsp:cNvPr id="0" name=""/>
        <dsp:cNvSpPr/>
      </dsp:nvSpPr>
      <dsp:spPr>
        <a:xfrm>
          <a:off x="2416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Contexte</a:t>
          </a:r>
        </a:p>
      </dsp:txBody>
      <dsp:txXfrm>
        <a:off x="259152" y="0"/>
        <a:ext cx="1637087" cy="513471"/>
      </dsp:txXfrm>
    </dsp:sp>
    <dsp:sp modelId="{839F9C75-100C-4D86-8E23-02764F5FA5B7}">
      <dsp:nvSpPr>
        <dsp:cNvPr id="0" name=""/>
        <dsp:cNvSpPr/>
      </dsp:nvSpPr>
      <dsp:spPr>
        <a:xfrm>
          <a:off x="1937919" y="0"/>
          <a:ext cx="2150558" cy="513471"/>
        </a:xfrm>
        <a:prstGeom prst="chevron">
          <a:avLst/>
        </a:prstGeom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Scénario</a:t>
          </a:r>
          <a:r>
            <a:rPr lang="fr-FR" sz="1600" kern="1200" dirty="0">
              <a:latin typeface="+mn-lt"/>
            </a:rPr>
            <a:t> </a:t>
          </a:r>
          <a:r>
            <a:rPr lang="fr-FR" sz="16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pédagogique</a:t>
          </a:r>
        </a:p>
      </dsp:txBody>
      <dsp:txXfrm>
        <a:off x="2194655" y="0"/>
        <a:ext cx="1637087" cy="513471"/>
      </dsp:txXfrm>
    </dsp:sp>
    <dsp:sp modelId="{7BA9AB9A-05C3-4456-BE0A-1AF48E823829}">
      <dsp:nvSpPr>
        <dsp:cNvPr id="0" name=""/>
        <dsp:cNvSpPr/>
      </dsp:nvSpPr>
      <dsp:spPr>
        <a:xfrm>
          <a:off x="3873422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Mise en œuvre</a:t>
          </a:r>
        </a:p>
      </dsp:txBody>
      <dsp:txXfrm>
        <a:off x="4130158" y="0"/>
        <a:ext cx="1637087" cy="513471"/>
      </dsp:txXfrm>
    </dsp:sp>
    <dsp:sp modelId="{8BF969A5-8B9F-46EC-9DBD-CF88AEEBB403}">
      <dsp:nvSpPr>
        <dsp:cNvPr id="0" name=""/>
        <dsp:cNvSpPr/>
      </dsp:nvSpPr>
      <dsp:spPr>
        <a:xfrm>
          <a:off x="5808925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Apports du dispositif</a:t>
          </a:r>
        </a:p>
      </dsp:txBody>
      <dsp:txXfrm>
        <a:off x="6065661" y="0"/>
        <a:ext cx="1637087" cy="513471"/>
      </dsp:txXfrm>
    </dsp:sp>
    <dsp:sp modelId="{CC913E37-5589-43F1-8A7F-FBD7DAB3C495}">
      <dsp:nvSpPr>
        <dsp:cNvPr id="0" name=""/>
        <dsp:cNvSpPr/>
      </dsp:nvSpPr>
      <dsp:spPr>
        <a:xfrm>
          <a:off x="7744427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Perspectives</a:t>
          </a:r>
        </a:p>
      </dsp:txBody>
      <dsp:txXfrm>
        <a:off x="8001163" y="0"/>
        <a:ext cx="1637087" cy="5134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4C836-FBD6-42F7-80AD-973C860273CB}">
      <dsp:nvSpPr>
        <dsp:cNvPr id="0" name=""/>
        <dsp:cNvSpPr/>
      </dsp:nvSpPr>
      <dsp:spPr>
        <a:xfrm>
          <a:off x="2416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Contexte</a:t>
          </a:r>
        </a:p>
      </dsp:txBody>
      <dsp:txXfrm>
        <a:off x="259152" y="0"/>
        <a:ext cx="1637087" cy="513471"/>
      </dsp:txXfrm>
    </dsp:sp>
    <dsp:sp modelId="{839F9C75-100C-4D86-8E23-02764F5FA5B7}">
      <dsp:nvSpPr>
        <dsp:cNvPr id="0" name=""/>
        <dsp:cNvSpPr/>
      </dsp:nvSpPr>
      <dsp:spPr>
        <a:xfrm>
          <a:off x="1937919" y="0"/>
          <a:ext cx="2150558" cy="513471"/>
        </a:xfrm>
        <a:prstGeom prst="chevron">
          <a:avLst/>
        </a:prstGeom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Scénario</a:t>
          </a:r>
          <a:r>
            <a:rPr lang="fr-FR" sz="1600" kern="1200" dirty="0">
              <a:latin typeface="+mn-lt"/>
            </a:rPr>
            <a:t> </a:t>
          </a:r>
          <a:r>
            <a:rPr lang="fr-FR" sz="16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pédagogique</a:t>
          </a:r>
        </a:p>
      </dsp:txBody>
      <dsp:txXfrm>
        <a:off x="2194655" y="0"/>
        <a:ext cx="1637087" cy="513471"/>
      </dsp:txXfrm>
    </dsp:sp>
    <dsp:sp modelId="{7BA9AB9A-05C3-4456-BE0A-1AF48E823829}">
      <dsp:nvSpPr>
        <dsp:cNvPr id="0" name=""/>
        <dsp:cNvSpPr/>
      </dsp:nvSpPr>
      <dsp:spPr>
        <a:xfrm>
          <a:off x="3873422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Mise en œuvre</a:t>
          </a:r>
        </a:p>
      </dsp:txBody>
      <dsp:txXfrm>
        <a:off x="4130158" y="0"/>
        <a:ext cx="1637087" cy="513471"/>
      </dsp:txXfrm>
    </dsp:sp>
    <dsp:sp modelId="{8BF969A5-8B9F-46EC-9DBD-CF88AEEBB403}">
      <dsp:nvSpPr>
        <dsp:cNvPr id="0" name=""/>
        <dsp:cNvSpPr/>
      </dsp:nvSpPr>
      <dsp:spPr>
        <a:xfrm>
          <a:off x="5808925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Apports du dispositif</a:t>
          </a:r>
        </a:p>
      </dsp:txBody>
      <dsp:txXfrm>
        <a:off x="6065661" y="0"/>
        <a:ext cx="1637087" cy="513471"/>
      </dsp:txXfrm>
    </dsp:sp>
    <dsp:sp modelId="{CC913E37-5589-43F1-8A7F-FBD7DAB3C495}">
      <dsp:nvSpPr>
        <dsp:cNvPr id="0" name=""/>
        <dsp:cNvSpPr/>
      </dsp:nvSpPr>
      <dsp:spPr>
        <a:xfrm>
          <a:off x="7744427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Perspectives</a:t>
          </a:r>
        </a:p>
      </dsp:txBody>
      <dsp:txXfrm>
        <a:off x="8001163" y="0"/>
        <a:ext cx="1637087" cy="5134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4C836-FBD6-42F7-80AD-973C860273CB}">
      <dsp:nvSpPr>
        <dsp:cNvPr id="0" name=""/>
        <dsp:cNvSpPr/>
      </dsp:nvSpPr>
      <dsp:spPr>
        <a:xfrm>
          <a:off x="2416" y="0"/>
          <a:ext cx="2150558" cy="513471"/>
        </a:xfrm>
        <a:prstGeom prst="chevron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9050" cap="flat" cmpd="sng" algn="ctr">
          <a:solidFill>
            <a:srgbClr val="FFC000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Contexte</a:t>
          </a:r>
        </a:p>
      </dsp:txBody>
      <dsp:txXfrm>
        <a:off x="259152" y="0"/>
        <a:ext cx="1637087" cy="513471"/>
      </dsp:txXfrm>
    </dsp:sp>
    <dsp:sp modelId="{839F9C75-100C-4D86-8E23-02764F5FA5B7}">
      <dsp:nvSpPr>
        <dsp:cNvPr id="0" name=""/>
        <dsp:cNvSpPr/>
      </dsp:nvSpPr>
      <dsp:spPr>
        <a:xfrm>
          <a:off x="1937919" y="0"/>
          <a:ext cx="2150558" cy="513471"/>
        </a:xfrm>
        <a:prstGeom prst="chevron">
          <a:avLst/>
        </a:prstGeom>
        <a:solidFill>
          <a:srgbClr val="5CB0B5"/>
        </a:solidFill>
        <a:ln w="19050" cap="flat" cmpd="sng" algn="in">
          <a:solidFill>
            <a:srgbClr val="95625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Scénario</a:t>
          </a:r>
          <a:r>
            <a:rPr lang="fr-FR" sz="1600" kern="1200" dirty="0">
              <a:latin typeface="+mn-lt"/>
            </a:rPr>
            <a:t> </a:t>
          </a:r>
          <a:r>
            <a:rPr lang="fr-FR" sz="1600" b="1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pédagogique</a:t>
          </a:r>
        </a:p>
      </dsp:txBody>
      <dsp:txXfrm>
        <a:off x="2194655" y="0"/>
        <a:ext cx="1637087" cy="513471"/>
      </dsp:txXfrm>
    </dsp:sp>
    <dsp:sp modelId="{7BA9AB9A-05C3-4456-BE0A-1AF48E823829}">
      <dsp:nvSpPr>
        <dsp:cNvPr id="0" name=""/>
        <dsp:cNvSpPr/>
      </dsp:nvSpPr>
      <dsp:spPr>
        <a:xfrm>
          <a:off x="3873422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Mise en œuvre</a:t>
          </a:r>
        </a:p>
      </dsp:txBody>
      <dsp:txXfrm>
        <a:off x="4130158" y="0"/>
        <a:ext cx="1637087" cy="513471"/>
      </dsp:txXfrm>
    </dsp:sp>
    <dsp:sp modelId="{8BF969A5-8B9F-46EC-9DBD-CF88AEEBB403}">
      <dsp:nvSpPr>
        <dsp:cNvPr id="0" name=""/>
        <dsp:cNvSpPr/>
      </dsp:nvSpPr>
      <dsp:spPr>
        <a:xfrm>
          <a:off x="5808925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Apports du dispositif</a:t>
          </a:r>
        </a:p>
      </dsp:txBody>
      <dsp:txXfrm>
        <a:off x="6065661" y="0"/>
        <a:ext cx="1637087" cy="513471"/>
      </dsp:txXfrm>
    </dsp:sp>
    <dsp:sp modelId="{CC913E37-5589-43F1-8A7F-FBD7DAB3C495}">
      <dsp:nvSpPr>
        <dsp:cNvPr id="0" name=""/>
        <dsp:cNvSpPr/>
      </dsp:nvSpPr>
      <dsp:spPr>
        <a:xfrm>
          <a:off x="7744427" y="0"/>
          <a:ext cx="2150558" cy="51347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Perspectives</a:t>
          </a:r>
        </a:p>
      </dsp:txBody>
      <dsp:txXfrm>
        <a:off x="8001163" y="0"/>
        <a:ext cx="1637087" cy="513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2B5BF-8987-4947-94F9-9F1DF773E1F6}" type="datetimeFigureOut">
              <a:rPr lang="fr-FR" smtClean="0"/>
              <a:t>14/06/2019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F138D-2036-4DCF-8D53-B93F97B927D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5239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E0D9D-28A4-4963-96E1-A0EA0A2F4B04}" type="datetime1">
              <a:rPr lang="fr-FR" smtClean="0"/>
              <a:t>14/06/2019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400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A7BC-22F3-4929-88FE-5E5DC065EBC8}" type="datetime1">
              <a:rPr lang="fr-FR" smtClean="0"/>
              <a:t>14/06/2019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61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C885-60B3-4CAC-A598-B2DE3F7EFACE}" type="datetime1">
              <a:rPr lang="fr-FR" smtClean="0"/>
              <a:t>14/06/2019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635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03608"/>
            <a:ext cx="10515600" cy="1009651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E36C0A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59865"/>
            <a:ext cx="10515600" cy="4326981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F8C4-CDC7-46B3-9687-7A8C2155D4A4}" type="datetime1">
              <a:rPr lang="fr-FR" smtClean="0"/>
              <a:t>14/06/2019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DAC6C46-3736-4F11-A336-068CB75AB39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0" y="195449"/>
            <a:ext cx="1237987" cy="770964"/>
          </a:xfrm>
          <a:prstGeom prst="rect">
            <a:avLst/>
          </a:prstGeom>
        </p:spPr>
      </p:pic>
      <p:pic>
        <p:nvPicPr>
          <p:cNvPr id="9" name="Image 8" descr="C:\Users\annberge\Documents\Images, pictogrammes\logo.PNG">
            <a:extLst>
              <a:ext uri="{FF2B5EF4-FFF2-40B4-BE49-F238E27FC236}">
                <a16:creationId xmlns:a16="http://schemas.microsoft.com/office/drawing/2014/main" id="{07F50552-BE3B-42D7-8472-CD54A0AE7341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946" y="123731"/>
            <a:ext cx="902490" cy="842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730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4B6CC-8D16-4E3E-8A53-C6C7BBA621FE}" type="datetime1">
              <a:rPr lang="fr-FR" smtClean="0"/>
              <a:t>14/06/2019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41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EADE-6E60-4F8A-BD32-F401581BF668}" type="datetime1">
              <a:rPr lang="fr-FR" smtClean="0"/>
              <a:t>14/06/2019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396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EDE4-62D6-477E-90CE-13D3BBD07E59}" type="datetime1">
              <a:rPr lang="fr-FR" smtClean="0"/>
              <a:t>14/06/2019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072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3171-E29F-443E-BEBE-C2A06AED6099}" type="datetime1">
              <a:rPr lang="fr-FR" smtClean="0"/>
              <a:t>14/06/2019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167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BDBC-B6B2-4B29-A663-B6F6979DA284}" type="datetime1">
              <a:rPr lang="fr-FR" smtClean="0"/>
              <a:t>14/06/2019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304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C522-F1FE-4B47-AB04-E47B53CE778F}" type="datetime1">
              <a:rPr lang="fr-FR" smtClean="0"/>
              <a:t>14/06/2019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336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75D2-AF0C-42C9-A278-F3142CDBC7FA}" type="datetime1">
              <a:rPr lang="fr-FR" smtClean="0"/>
              <a:t>14/06/2019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645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E13A-15FC-48E5-84A2-C48C8D8F8003}" type="datetime1">
              <a:rPr lang="fr-FR" smtClean="0"/>
              <a:t>14/06/2019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439EA-A7A0-4BF9-A1D5-663AC435F5A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69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Layout" Target="../diagrams/layout12.xml"/><Relationship Id="rId7" Type="http://schemas.openxmlformats.org/officeDocument/2006/relationships/slide" Target="slide11.xml"/><Relationship Id="rId12" Type="http://schemas.microsoft.com/office/2007/relationships/diagramDrawing" Target="../diagrams/drawing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openxmlformats.org/officeDocument/2006/relationships/diagramColors" Target="../diagrams/colors13.xml"/><Relationship Id="rId5" Type="http://schemas.openxmlformats.org/officeDocument/2006/relationships/diagramColors" Target="../diagrams/colors12.xml"/><Relationship Id="rId10" Type="http://schemas.openxmlformats.org/officeDocument/2006/relationships/diagramQuickStyle" Target="../diagrams/quickStyle13.xml"/><Relationship Id="rId4" Type="http://schemas.openxmlformats.org/officeDocument/2006/relationships/diagramQuickStyle" Target="../diagrams/quickStyle12.xml"/><Relationship Id="rId9" Type="http://schemas.openxmlformats.org/officeDocument/2006/relationships/diagramLayout" Target="../diagrams/layout1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slide" Target="slide11.xml"/><Relationship Id="rId7" Type="http://schemas.openxmlformats.org/officeDocument/2006/relationships/diagramColors" Target="../diagrams/colors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slide" Target="slide11.xml"/><Relationship Id="rId7" Type="http://schemas.openxmlformats.org/officeDocument/2006/relationships/diagramColors" Target="../diagrams/colors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image" Target="../media/image9.png"/><Relationship Id="rId7" Type="http://schemas.openxmlformats.org/officeDocument/2006/relationships/diagramData" Target="../diagrams/data1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microsoft.com/office/2007/relationships/diagramDrawing" Target="../diagrams/drawing17.xml"/><Relationship Id="rId5" Type="http://schemas.openxmlformats.org/officeDocument/2006/relationships/image" Target="../media/image11.png"/><Relationship Id="rId10" Type="http://schemas.openxmlformats.org/officeDocument/2006/relationships/diagramColors" Target="../diagrams/colors17.xml"/><Relationship Id="rId4" Type="http://schemas.openxmlformats.org/officeDocument/2006/relationships/image" Target="../media/image10.png"/><Relationship Id="rId9" Type="http://schemas.openxmlformats.org/officeDocument/2006/relationships/diagramQuickStyle" Target="../diagrams/quickStyle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slide" Target="slide11.xml"/><Relationship Id="rId7" Type="http://schemas.openxmlformats.org/officeDocument/2006/relationships/diagramColors" Target="../diagrams/colors2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slide" Target="slide11.xml"/><Relationship Id="rId7" Type="http://schemas.openxmlformats.org/officeDocument/2006/relationships/diagramColors" Target="../diagrams/colors2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slide" Target="slide11.xml"/><Relationship Id="rId7" Type="http://schemas.openxmlformats.org/officeDocument/2006/relationships/diagramColors" Target="../diagrams/colors2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slide" Target="slide11.xml"/><Relationship Id="rId7" Type="http://schemas.openxmlformats.org/officeDocument/2006/relationships/diagramColors" Target="../diagrams/colors2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slide" Target="slide11.xml"/><Relationship Id="rId7" Type="http://schemas.openxmlformats.org/officeDocument/2006/relationships/diagramColors" Target="../diagrams/colors2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slide" Target="slide11.xml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Layout" Target="../diagrams/layout4.xml"/><Relationship Id="rId7" Type="http://schemas.openxmlformats.org/officeDocument/2006/relationships/slide" Target="slide11.xml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Layout" Target="../diagrams/layout6.xml"/><Relationship Id="rId7" Type="http://schemas.openxmlformats.org/officeDocument/2006/relationships/slide" Target="slide11.xml"/><Relationship Id="rId12" Type="http://schemas.microsoft.com/office/2007/relationships/diagramDrawing" Target="../diagrams/drawing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diagramColors" Target="../diagrams/colors7.xml"/><Relationship Id="rId5" Type="http://schemas.openxmlformats.org/officeDocument/2006/relationships/diagramColors" Target="../diagrams/colors6.xml"/><Relationship Id="rId10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6.xml"/><Relationship Id="rId9" Type="http://schemas.openxmlformats.org/officeDocument/2006/relationships/diagramLayout" Target="../diagrams/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slide" Target="slide11.xml"/><Relationship Id="rId7" Type="http://schemas.openxmlformats.org/officeDocument/2006/relationships/diagramColors" Target="../diagrams/colors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slide" Target="slide11.xml"/><Relationship Id="rId7" Type="http://schemas.openxmlformats.org/officeDocument/2006/relationships/diagramColors" Target="../diagrams/colors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slide" Target="slide11.xml"/><Relationship Id="rId7" Type="http://schemas.openxmlformats.org/officeDocument/2006/relationships/diagramColors" Target="../diagrams/colors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slide" Target="slide11.xml"/><Relationship Id="rId7" Type="http://schemas.openxmlformats.org/officeDocument/2006/relationships/diagramColors" Target="../diagrams/colors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2539" y="1506072"/>
            <a:ext cx="69924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4000" b="1" dirty="0">
                <a:solidFill>
                  <a:srgbClr val="E36C0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Journée PEPI</a:t>
            </a:r>
            <a:endParaRPr lang="fr-FR" sz="4000" b="1" dirty="0">
              <a:solidFill>
                <a:srgbClr val="31849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4000" b="1" dirty="0">
                <a:solidFill>
                  <a:srgbClr val="31849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Jeudi 27 juin 2019</a:t>
            </a:r>
            <a:endParaRPr lang="fr-FR" sz="40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33" y="186485"/>
            <a:ext cx="2469479" cy="1185116"/>
          </a:xfrm>
          <a:prstGeom prst="rect">
            <a:avLst/>
          </a:prstGeom>
        </p:spPr>
      </p:pic>
      <p:pic>
        <p:nvPicPr>
          <p:cNvPr id="6" name="Image 5" descr="C:\Users\annberge\Documents\Images, pictogrammes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010" y="186485"/>
            <a:ext cx="1100072" cy="10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845599" y="6447118"/>
            <a:ext cx="699247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solidFill>
                  <a:srgbClr val="E36C0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Amphithéâtre de l’IADT, 51 bd François Mitterrand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33253" y="3117863"/>
            <a:ext cx="10303497" cy="2739211"/>
          </a:xfrm>
          <a:prstGeom prst="rect">
            <a:avLst/>
          </a:prstGeom>
          <a:noFill/>
          <a:ln w="47625" cmpd="sng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800" b="1" dirty="0">
                <a:solidFill>
                  <a:srgbClr val="178F96"/>
                </a:solidFill>
              </a:rPr>
              <a:t>Faire produire, par des étudiant·es, de manière collaborative, une revue sur les Sciences du Langage</a:t>
            </a:r>
          </a:p>
          <a:p>
            <a:pPr>
              <a:spcBef>
                <a:spcPts val="600"/>
              </a:spcBef>
            </a:pPr>
            <a:endParaRPr lang="fr-FR" sz="2800" b="1" dirty="0">
              <a:solidFill>
                <a:srgbClr val="178F96"/>
              </a:solidFill>
            </a:endParaRPr>
          </a:p>
          <a:p>
            <a:pPr>
              <a:spcBef>
                <a:spcPts val="600"/>
              </a:spcBef>
            </a:pPr>
            <a:endParaRPr lang="fr-FR" sz="2800" b="1" dirty="0">
              <a:solidFill>
                <a:srgbClr val="178F96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fr-FR" sz="2000" b="1" dirty="0">
                <a:solidFill>
                  <a:schemeClr val="accent2"/>
                </a:solidFill>
              </a:rPr>
              <a:t>Christine Blanchard</a:t>
            </a:r>
          </a:p>
          <a:p>
            <a:pPr algn="ctr">
              <a:spcBef>
                <a:spcPts val="600"/>
              </a:spcBef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Département de Linguistique - Laboratoire de Recherche sur le Langage</a:t>
            </a:r>
            <a:endParaRPr lang="fr-FR" sz="1600" b="1" dirty="0">
              <a:solidFill>
                <a:schemeClr val="accent2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36EBDEE-DD3F-47A7-8E46-8B65118E9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508" y="1308702"/>
            <a:ext cx="2550071" cy="31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3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66A2EFEE-BD47-43ED-911E-FD4E3E3D0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Evaluation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FABB404-156D-43B4-8CCE-3F6886FC6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10</a:t>
            </a:fld>
            <a:endParaRPr lang="fr-FR" dirty="0"/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353EE1F8-0E2A-4DEA-870E-C8EFBBC6A4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9696170"/>
              </p:ext>
            </p:extLst>
          </p:nvPr>
        </p:nvGraphicFramePr>
        <p:xfrm>
          <a:off x="2921967" y="1293135"/>
          <a:ext cx="6765371" cy="4378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e 4">
            <a:hlinkClick r:id="rId7" action="ppaction://hlinksldjump"/>
            <a:extLst>
              <a:ext uri="{FF2B5EF4-FFF2-40B4-BE49-F238E27FC236}">
                <a16:creationId xmlns:a16="http://schemas.microsoft.com/office/drawing/2014/main" id="{451A5649-206C-47E8-9043-38D489EE3F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273118"/>
              </p:ext>
            </p:extLst>
          </p:nvPr>
        </p:nvGraphicFramePr>
        <p:xfrm>
          <a:off x="1223498" y="5981700"/>
          <a:ext cx="9897403" cy="51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4509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B5F650-BDF0-4742-9254-40F741EC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Mise en œuvre du dispositif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C2B171-1853-4686-AFA2-613FC355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11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9A2FCE8-A68A-41B2-B796-A9919D746A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" r="2111" b="4091"/>
          <a:stretch/>
        </p:blipFill>
        <p:spPr>
          <a:xfrm>
            <a:off x="1789043" y="1213259"/>
            <a:ext cx="8666922" cy="3955089"/>
          </a:xfrm>
          <a:prstGeom prst="rect">
            <a:avLst/>
          </a:prstGeom>
        </p:spPr>
      </p:pic>
      <p:graphicFrame>
        <p:nvGraphicFramePr>
          <p:cNvPr id="6" name="Diagramme 5">
            <a:hlinkClick r:id="rId3" action="ppaction://hlinksldjump"/>
            <a:extLst>
              <a:ext uri="{FF2B5EF4-FFF2-40B4-BE49-F238E27FC236}">
                <a16:creationId xmlns:a16="http://schemas.microsoft.com/office/drawing/2014/main" id="{1D920DB6-AAE4-4C05-8152-8B30BEF537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8823053"/>
              </p:ext>
            </p:extLst>
          </p:nvPr>
        </p:nvGraphicFramePr>
        <p:xfrm>
          <a:off x="1223498" y="5981700"/>
          <a:ext cx="9897403" cy="51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6382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C2B171-1853-4686-AFA2-613FC355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12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CDC090A-1B3E-4513-92AF-6ED3B6B4D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357" y="1031129"/>
            <a:ext cx="9029286" cy="4303906"/>
          </a:xfrm>
          <a:prstGeom prst="rect">
            <a:avLst/>
          </a:prstGeom>
        </p:spPr>
      </p:pic>
      <p:graphicFrame>
        <p:nvGraphicFramePr>
          <p:cNvPr id="5" name="Diagramme 4">
            <a:hlinkClick r:id="rId3" action="ppaction://hlinksldjump"/>
            <a:extLst>
              <a:ext uri="{FF2B5EF4-FFF2-40B4-BE49-F238E27FC236}">
                <a16:creationId xmlns:a16="http://schemas.microsoft.com/office/drawing/2014/main" id="{D2D3A2A8-B09B-40FC-B00F-15F16CBEB9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2229837"/>
              </p:ext>
            </p:extLst>
          </p:nvPr>
        </p:nvGraphicFramePr>
        <p:xfrm>
          <a:off x="1223498" y="5981700"/>
          <a:ext cx="9897403" cy="51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399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1DBEB6-461B-4A08-AB37-8E2898584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13</a:t>
            </a:fld>
            <a:endParaRPr lang="fr-FR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A592773A-BF23-4BF8-9B8D-5A4ACC4C3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558822"/>
              </p:ext>
            </p:extLst>
          </p:nvPr>
        </p:nvGraphicFramePr>
        <p:xfrm>
          <a:off x="1223498" y="73606"/>
          <a:ext cx="10027598" cy="5835542"/>
        </p:xfrm>
        <a:graphic>
          <a:graphicData uri="http://schemas.openxmlformats.org/drawingml/2006/table">
            <a:tbl>
              <a:tblPr/>
              <a:tblGrid>
                <a:gridCol w="552293">
                  <a:extLst>
                    <a:ext uri="{9D8B030D-6E8A-4147-A177-3AD203B41FA5}">
                      <a16:colId xmlns:a16="http://schemas.microsoft.com/office/drawing/2014/main" val="2370725582"/>
                    </a:ext>
                  </a:extLst>
                </a:gridCol>
                <a:gridCol w="755374">
                  <a:extLst>
                    <a:ext uri="{9D8B030D-6E8A-4147-A177-3AD203B41FA5}">
                      <a16:colId xmlns:a16="http://schemas.microsoft.com/office/drawing/2014/main" val="1583442793"/>
                    </a:ext>
                  </a:extLst>
                </a:gridCol>
                <a:gridCol w="1987826">
                  <a:extLst>
                    <a:ext uri="{9D8B030D-6E8A-4147-A177-3AD203B41FA5}">
                      <a16:colId xmlns:a16="http://schemas.microsoft.com/office/drawing/2014/main" val="1694480977"/>
                    </a:ext>
                  </a:extLst>
                </a:gridCol>
                <a:gridCol w="1908313">
                  <a:extLst>
                    <a:ext uri="{9D8B030D-6E8A-4147-A177-3AD203B41FA5}">
                      <a16:colId xmlns:a16="http://schemas.microsoft.com/office/drawing/2014/main" val="1772273704"/>
                    </a:ext>
                  </a:extLst>
                </a:gridCol>
                <a:gridCol w="2451653">
                  <a:extLst>
                    <a:ext uri="{9D8B030D-6E8A-4147-A177-3AD203B41FA5}">
                      <a16:colId xmlns:a16="http://schemas.microsoft.com/office/drawing/2014/main" val="1895873746"/>
                    </a:ext>
                  </a:extLst>
                </a:gridCol>
                <a:gridCol w="2372139">
                  <a:extLst>
                    <a:ext uri="{9D8B030D-6E8A-4147-A177-3AD203B41FA5}">
                      <a16:colId xmlns:a16="http://schemas.microsoft.com/office/drawing/2014/main" val="1405533832"/>
                    </a:ext>
                  </a:extLst>
                </a:gridCol>
              </a:tblGrid>
              <a:tr h="295120">
                <a:tc gridSpan="2">
                  <a:txBody>
                    <a:bodyPr/>
                    <a:lstStyle/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Critères</a:t>
                      </a:r>
                    </a:p>
                  </a:txBody>
                  <a:tcPr marL="3672" marR="3672" marT="1836" marB="1836" anchor="ctr">
                    <a:lnL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Niveau 1</a:t>
                      </a:r>
                    </a:p>
                  </a:txBody>
                  <a:tcPr marL="3672" marR="3672" marT="1836" marB="1836" anchor="ctr">
                    <a:lnL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Niveau 2</a:t>
                      </a:r>
                    </a:p>
                  </a:txBody>
                  <a:tcPr marL="3672" marR="3672" marT="1836" marB="1836" anchor="ctr">
                    <a:lnL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Niveau 3</a:t>
                      </a:r>
                    </a:p>
                  </a:txBody>
                  <a:tcPr marL="3672" marR="3672" marT="1836" marB="1836" anchor="ctr">
                    <a:lnL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Niveau 4</a:t>
                      </a:r>
                    </a:p>
                  </a:txBody>
                  <a:tcPr marL="3672" marR="3672" marT="1836" marB="1836" anchor="ctr">
                    <a:lnL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648376"/>
                  </a:ext>
                </a:extLst>
              </a:tr>
              <a:tr h="705043">
                <a:tc rowSpan="7">
                  <a:txBody>
                    <a:bodyPr/>
                    <a:lstStyle/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/>
                      </a:r>
                      <a:b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/>
                      </a:r>
                      <a:b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Contenu</a:t>
                      </a:r>
                    </a:p>
                  </a:txBody>
                  <a:tcPr marL="3672" marR="3672" marT="1836" marB="1836" anchor="ctr">
                    <a:lnL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Titre</a:t>
                      </a:r>
                    </a:p>
                  </a:txBody>
                  <a:tcPr marL="3672" marR="3672" marT="1836" marB="1836" anchor="ctr">
                    <a:lnL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/0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 titre est trop long.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 titre ne suscite pas l’intérêt du lecteur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Il n’est pas cohérent avec le contenu</a:t>
                      </a:r>
                    </a:p>
                  </a:txBody>
                  <a:tcPr marL="3672" marR="3672" marT="1836" marB="1836" anchor="ctr">
                    <a:lnL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/0,25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 titre est assez court mais pas assez accrocheur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Il est plus ou moins cohérent avec le contenu</a:t>
                      </a:r>
                    </a:p>
                  </a:txBody>
                  <a:tcPr marL="3672" marR="3672" marT="1836" marB="1836" anchor="ctr">
                    <a:lnL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/0,5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 titre est court et assez accrocheur.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Il représente assez le contenu</a:t>
                      </a:r>
                    </a:p>
                  </a:txBody>
                  <a:tcPr marL="3672" marR="3672" marT="1836" marB="1836" anchor="ctr">
                    <a:lnL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/1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 titre est court, il informe et attire la curiosité du lecteur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 titre est cohérent avec le contenu</a:t>
                      </a:r>
                    </a:p>
                  </a:txBody>
                  <a:tcPr marL="3672" marR="3672" marT="1836" marB="1836" anchor="ctr">
                    <a:lnL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080618"/>
                  </a:ext>
                </a:extLst>
              </a:tr>
              <a:tr h="105580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Chapeau</a:t>
                      </a:r>
                    </a:p>
                  </a:txBody>
                  <a:tcPr marL="3672" marR="3672" marT="1836" marB="1836" anchor="ctr">
                    <a:lnL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/0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Il n’y a pas de texte chapeau.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 chapeau n’informe pas du contenu de l’article. Il ne répond pas aux 5W (Qui/Who ?, Quoi/What ?, Quand/When ?, Où/Where ?, Pourquoi/Why ?)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 chapeau ne reprend pas les éléments les plus importants.</a:t>
                      </a:r>
                    </a:p>
                  </a:txBody>
                  <a:tcPr marL="3672" marR="3672" marT="1836" marB="1836" anchor="ctr">
                    <a:lnL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/0,25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Il y a un texte chapeau mais il n’informe pas assez du contenu. Il ne répond qu’en partie aux 5 W (Qui/Who ?, </a:t>
                      </a:r>
                      <a:r>
                        <a:rPr lang="fr-FR" sz="8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Quoi/</a:t>
                      </a:r>
                      <a:r>
                        <a:rPr lang="en-US" sz="800" noProof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What</a:t>
                      </a:r>
                      <a:r>
                        <a:rPr lang="fr-FR" sz="8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?, </a:t>
                      </a:r>
                      <a:r>
                        <a:rPr lang="fr-FR" sz="8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Quand/</a:t>
                      </a:r>
                      <a:r>
                        <a:rPr lang="fr-FR" sz="800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When</a:t>
                      </a:r>
                      <a:r>
                        <a:rPr lang="fr-FR" sz="8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?, Où/</a:t>
                      </a:r>
                      <a:r>
                        <a:rPr lang="fr-FR" sz="800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Where</a:t>
                      </a:r>
                      <a:r>
                        <a:rPr lang="fr-FR" sz="8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?, Pourquoi/</a:t>
                      </a:r>
                      <a:r>
                        <a:rPr lang="fr-FR" sz="800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Why</a:t>
                      </a:r>
                      <a:r>
                        <a:rPr lang="fr-FR" sz="8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?)</a:t>
                      </a:r>
                      <a:endParaRPr lang="fr-FR" sz="8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 chapeau ne reprend que quelques éléments d’information importance</a:t>
                      </a:r>
                    </a:p>
                  </a:txBody>
                  <a:tcPr marL="3672" marR="3672" marT="1836" marB="1836" anchor="ctr">
                    <a:lnL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/0,5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 texte chapeau introduit assez bien l’article.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Il répond en grande partie aux 5W (Qui/Who ?, Quoi/What ?, Quand/When ?, Où/Where ?, Pourquoi/Why ?)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Il est assez bien organisé en termes de présentation des informations</a:t>
                      </a:r>
                    </a:p>
                  </a:txBody>
                  <a:tcPr marL="3672" marR="3672" marT="1836" marB="1836" anchor="ctr">
                    <a:lnL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/1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 chapeau introduit l'article en un paragraphe. Il répond aux 5W (Qui/Who ?, Quoi/What ?, Quand/When ?, Où/Where ?, Pourquoi/Why ?)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Il commence par ce qui est le plus important, suivi des détails</a:t>
                      </a:r>
                    </a:p>
                  </a:txBody>
                  <a:tcPr marL="3672" marR="3672" marT="1836" marB="1836" anchor="ctr">
                    <a:lnL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636498"/>
                  </a:ext>
                </a:extLst>
              </a:tr>
              <a:tr h="6592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Développement</a:t>
                      </a:r>
                    </a:p>
                  </a:txBody>
                  <a:tcPr marL="3672" marR="3672" marT="1836" marB="1836" anchor="ctr">
                    <a:lnL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/0 à 0,5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 contenu n’est pas ou pas assez pertinent.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 sujet n’est pas en adéquation avec le thème de la revue</a:t>
                      </a:r>
                    </a:p>
                  </a:txBody>
                  <a:tcPr marL="3672" marR="3672" marT="1836" marB="1836" anchor="ctr">
                    <a:lnL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/1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 contenu pourrait être plus intéressant et plus en lien avec le thème de la revue</a:t>
                      </a:r>
                    </a:p>
                  </a:txBody>
                  <a:tcPr marL="3672" marR="3672" marT="1836" marB="1836" anchor="ctr">
                    <a:lnL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/1,5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 contenu est assez intéressant.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 sujet traité correspond plutôt au thème de la revue</a:t>
                      </a:r>
                    </a:p>
                  </a:txBody>
                  <a:tcPr marL="3672" marR="3672" marT="1836" marB="1836" anchor="ctr">
                    <a:lnL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/2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 contenu est pertinent et intéressant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 sujet traité correspond au thème de la revue</a:t>
                      </a:r>
                    </a:p>
                  </a:txBody>
                  <a:tcPr marL="3672" marR="3672" marT="1836" marB="1836" anchor="ctr">
                    <a:lnL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255065"/>
                  </a:ext>
                </a:extLst>
              </a:tr>
              <a:tr h="11205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Vocabulaire</a:t>
                      </a:r>
                    </a:p>
                  </a:txBody>
                  <a:tcPr marL="3672" marR="3672" marT="1836" marB="1836" anchor="ctr">
                    <a:lnL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/0 à 0,5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 vocabulaire est inadapté au sujet.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L’article de comprend pas de mots de spécialité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L’article est rendu confus par le vocabulaire utilisé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 vocabulaire n’est pas varié.</a:t>
                      </a:r>
                    </a:p>
                  </a:txBody>
                  <a:tcPr marL="3672" marR="3672" marT="1836" marB="1836" anchor="ctr">
                    <a:lnL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/1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 vocabulaire n’est pas assez adapté au sujet.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L’article ne comprend pas assez de mots de spécialité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L’article comprend des mots de vocabulaire peu accessibles et/ou non explicités pour un  public non-spécialiste des Sciences du Langage.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 vocabulaire n’est pas assez varié.</a:t>
                      </a:r>
                    </a:p>
                  </a:txBody>
                  <a:tcPr marL="3672" marR="3672" marT="1836" marB="1836" anchor="ctr">
                    <a:lnL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/1,5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 vocabulaire est plutôt adapté au sujet.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L’article  comprend quelques mots de spécialité.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 vocabulaire est assez accessible, les unités lexicales et leur explication tendent vers une vulgarisation pour un  public non-spécialiste des Sciences du Langage.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 vocabulaire est plutôt riche et varié.</a:t>
                      </a:r>
                    </a:p>
                  </a:txBody>
                  <a:tcPr marL="3672" marR="3672" marT="1836" marB="1836" anchor="ctr">
                    <a:lnL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/2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 vocabulaire est adapté au sujet.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L’article comprend des mots de spécialité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 vocabulaire reste accessible, les unités lexicales et leur explication tiennent également compte du public non-spécialiste des Sciences du Langage (vulgarisation) pour la clarté de l’article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 vocabulaire est riche et varié.</a:t>
                      </a:r>
                    </a:p>
                  </a:txBody>
                  <a:tcPr marL="3672" marR="3672" marT="1836" marB="1836" anchor="ctr">
                    <a:lnL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520369"/>
                  </a:ext>
                </a:extLst>
              </a:tr>
              <a:tr h="5591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Domaine de spécialité</a:t>
                      </a:r>
                    </a:p>
                  </a:txBody>
                  <a:tcPr marL="3672" marR="3672" marT="1836" marB="1836" anchor="ctr">
                    <a:lnL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/0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 contenu de l’article n’est pas en lien avec la spécialité des auteurs (SDL).</a:t>
                      </a:r>
                    </a:p>
                  </a:txBody>
                  <a:tcPr marL="3672" marR="3672" marT="1836" marB="1836" anchor="ctr">
                    <a:lnL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/0,25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 contenu de l’article présente un lien trop faible avec la spécialité des auteurs (SDL).</a:t>
                      </a:r>
                    </a:p>
                  </a:txBody>
                  <a:tcPr marL="3672" marR="3672" marT="1836" marB="1836" anchor="ctr">
                    <a:lnL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/0,5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 contenu de l’article présente un lien suffisant avec la spécialité des auteurs (SDL).</a:t>
                      </a:r>
                    </a:p>
                  </a:txBody>
                  <a:tcPr marL="3672" marR="3672" marT="1836" marB="1836" anchor="ctr">
                    <a:lnL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/1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L’article présente des contenus tout à fait en lien en lien avec la spécialité des auteurs (SDL).</a:t>
                      </a:r>
                    </a:p>
                  </a:txBody>
                  <a:tcPr marL="3672" marR="3672" marT="1836" marB="1836" anchor="ctr">
                    <a:lnL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874375"/>
                  </a:ext>
                </a:extLst>
              </a:tr>
              <a:tr h="7050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Sens</a:t>
                      </a:r>
                    </a:p>
                  </a:txBody>
                  <a:tcPr marL="3672" marR="3672" marT="1836" marB="1836" anchor="ctr">
                    <a:lnL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/0 à 0,5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 contenu de l’article est généralement peu compréhensible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 sens des phrases n’est pas clair.</a:t>
                      </a:r>
                    </a:p>
                  </a:txBody>
                  <a:tcPr marL="3672" marR="3672" marT="1836" marB="1836" anchor="ctr">
                    <a:lnL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/1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 contenu de l’article est parfois difficile à comprendre.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 sens de certaines phrases n’est pas clair</a:t>
                      </a:r>
                    </a:p>
                  </a:txBody>
                  <a:tcPr marL="3672" marR="3672" marT="1836" marB="1836" anchor="ctr">
                    <a:lnL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/1,5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 contenu de l’article est suffisamment compréhensible.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 sens des phrases est généralement clair</a:t>
                      </a:r>
                    </a:p>
                  </a:txBody>
                  <a:tcPr marL="3672" marR="3672" marT="1836" marB="1836" anchor="ctr">
                    <a:lnL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/2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 contenu de l’article est très compréhensible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Le sens des phrases est clair.</a:t>
                      </a:r>
                    </a:p>
                  </a:txBody>
                  <a:tcPr marL="3672" marR="3672" marT="1836" marB="1836" anchor="ctr">
                    <a:lnL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802256"/>
                  </a:ext>
                </a:extLst>
              </a:tr>
              <a:tr h="5881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Interlocuteur</a:t>
                      </a:r>
                    </a:p>
                  </a:txBody>
                  <a:tcPr marL="3672" marR="3672" marT="1836" marB="1836" anchor="ctr">
                    <a:lnL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/0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L’article ne présente aucune trace de prise en compte de l’interlocuteur/lecteur.</a:t>
                      </a:r>
                    </a:p>
                  </a:txBody>
                  <a:tcPr marL="3672" marR="3672" marT="1836" marB="1836" anchor="ctr">
                    <a:lnL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/0,25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L’interlocuteur/lecteur est faiblement pris en compte dans l’article.</a:t>
                      </a:r>
                    </a:p>
                  </a:txBody>
                  <a:tcPr marL="3672" marR="3672" marT="1836" marB="1836" anchor="ctr">
                    <a:lnL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/0,5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L’interlocuteur/lecteur est suffisamment pris en compte dans l’article.</a:t>
                      </a:r>
                    </a:p>
                  </a:txBody>
                  <a:tcPr marL="3672" marR="3672" marT="1836" marB="1836" anchor="ctr">
                    <a:lnL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/1</a:t>
                      </a:r>
                    </a:p>
                    <a:p>
                      <a:pPr rtl="0"/>
                      <a:r>
                        <a:rPr lang="fr-FR" sz="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L’interlocuteur/lecteur est tout à fait pris en compte dans l’écrit (de manière indirecte et/ou éventuellement directe)</a:t>
                      </a:r>
                    </a:p>
                  </a:txBody>
                  <a:tcPr marL="3672" marR="3672" marT="1836" marB="1836" anchor="ctr">
                    <a:lnL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A5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024434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DE4F7F2-36F0-4B1A-8C43-F81E25C3A4D5}"/>
              </a:ext>
            </a:extLst>
          </p:cNvPr>
          <p:cNvSpPr/>
          <p:nvPr/>
        </p:nvSpPr>
        <p:spPr>
          <a:xfrm>
            <a:off x="253926" y="2413337"/>
            <a:ext cx="1018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rgbClr val="50939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Extrait de la grille d’évaluation des articles</a:t>
            </a:r>
          </a:p>
        </p:txBody>
      </p:sp>
      <p:graphicFrame>
        <p:nvGraphicFramePr>
          <p:cNvPr id="6" name="Diagramme 5">
            <a:hlinkClick r:id="rId2" action="ppaction://hlinksldjump"/>
            <a:extLst>
              <a:ext uri="{FF2B5EF4-FFF2-40B4-BE49-F238E27FC236}">
                <a16:creationId xmlns:a16="http://schemas.microsoft.com/office/drawing/2014/main" id="{14BB8098-311F-48FE-9A34-AD47025A4D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2229837"/>
              </p:ext>
            </p:extLst>
          </p:nvPr>
        </p:nvGraphicFramePr>
        <p:xfrm>
          <a:off x="1223498" y="5981700"/>
          <a:ext cx="9897403" cy="51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429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101B69-6742-4F5C-A524-65B30F641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14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DB16C3-7A95-46EC-810E-B2A76A74E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3296"/>
            <a:ext cx="4581525" cy="3352800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EE683574-3886-4A82-8879-015020240F03}"/>
              </a:ext>
            </a:extLst>
          </p:cNvPr>
          <p:cNvGrpSpPr/>
          <p:nvPr/>
        </p:nvGrpSpPr>
        <p:grpSpPr>
          <a:xfrm>
            <a:off x="7161789" y="2873874"/>
            <a:ext cx="4787028" cy="2818849"/>
            <a:chOff x="7161789" y="2873874"/>
            <a:chExt cx="4787028" cy="2818849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733F43A7-9DC5-4045-89F4-73DD43705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61789" y="2873874"/>
              <a:ext cx="4787028" cy="252977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E245027-01CF-42A6-99E8-BF75F23F8C75}"/>
                </a:ext>
              </a:extLst>
            </p:cNvPr>
            <p:cNvSpPr/>
            <p:nvPr/>
          </p:nvSpPr>
          <p:spPr>
            <a:xfrm>
              <a:off x="7558716" y="5415724"/>
              <a:ext cx="299812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200" dirty="0">
                  <a:solidFill>
                    <a:srgbClr val="50939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Exemple de message sur un forum de groupe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D680A3C0-91C0-426B-A560-07F5A7CCC6C7}"/>
              </a:ext>
            </a:extLst>
          </p:cNvPr>
          <p:cNvGrpSpPr/>
          <p:nvPr/>
        </p:nvGrpSpPr>
        <p:grpSpPr>
          <a:xfrm>
            <a:off x="2334272" y="192598"/>
            <a:ext cx="7074771" cy="2653385"/>
            <a:chOff x="2334272" y="192598"/>
            <a:chExt cx="7074771" cy="2653385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199E9967-79DA-4649-A3CB-F23BF9662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4272" y="192598"/>
              <a:ext cx="7074771" cy="228286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AE0AD86-742A-4248-91EA-5690D333891B}"/>
                </a:ext>
              </a:extLst>
            </p:cNvPr>
            <p:cNvSpPr/>
            <p:nvPr/>
          </p:nvSpPr>
          <p:spPr>
            <a:xfrm>
              <a:off x="4749170" y="2568984"/>
              <a:ext cx="224497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200" dirty="0">
                  <a:solidFill>
                    <a:srgbClr val="50939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Exemple de Diagramme de Gantt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FE071600-0F74-4043-B9F4-A91120081378}"/>
              </a:ext>
            </a:extLst>
          </p:cNvPr>
          <p:cNvGrpSpPr/>
          <p:nvPr/>
        </p:nvGrpSpPr>
        <p:grpSpPr>
          <a:xfrm>
            <a:off x="4091536" y="2873874"/>
            <a:ext cx="2672619" cy="2252872"/>
            <a:chOff x="4091536" y="2873874"/>
            <a:chExt cx="2672619" cy="2252872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88418CDB-F8A8-4EB1-BDC5-17DC97AE1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91536" y="2873874"/>
              <a:ext cx="2672619" cy="188566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2A920F-9906-4114-93E3-822EE0C43257}"/>
                </a:ext>
              </a:extLst>
            </p:cNvPr>
            <p:cNvSpPr/>
            <p:nvPr/>
          </p:nvSpPr>
          <p:spPr>
            <a:xfrm>
              <a:off x="4230429" y="4849747"/>
              <a:ext cx="213616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200" dirty="0">
                  <a:solidFill>
                    <a:srgbClr val="50939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Exemple de carte conceptuelle </a:t>
              </a:r>
            </a:p>
          </p:txBody>
        </p:sp>
      </p:grpSp>
      <p:graphicFrame>
        <p:nvGraphicFramePr>
          <p:cNvPr id="13" name="Diagramme 12">
            <a:hlinkClick r:id="rId6" action="ppaction://hlinksldjump"/>
            <a:extLst>
              <a:ext uri="{FF2B5EF4-FFF2-40B4-BE49-F238E27FC236}">
                <a16:creationId xmlns:a16="http://schemas.microsoft.com/office/drawing/2014/main" id="{4FB9D59E-BFDD-4987-B0FA-554267171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2229837"/>
              </p:ext>
            </p:extLst>
          </p:nvPr>
        </p:nvGraphicFramePr>
        <p:xfrm>
          <a:off x="1223498" y="5981700"/>
          <a:ext cx="9897403" cy="51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7528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FABB404-156D-43B4-8CCE-3F6886FC6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15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00C85A-FD22-40C3-96A4-94E50B195E54}"/>
              </a:ext>
            </a:extLst>
          </p:cNvPr>
          <p:cNvSpPr/>
          <p:nvPr/>
        </p:nvSpPr>
        <p:spPr>
          <a:xfrm>
            <a:off x="5511384" y="5478397"/>
            <a:ext cx="11692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>
                <a:solidFill>
                  <a:srgbClr val="50939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Extrait d’un pad</a:t>
            </a:r>
          </a:p>
        </p:txBody>
      </p:sp>
      <p:graphicFrame>
        <p:nvGraphicFramePr>
          <p:cNvPr id="7" name="Diagramme 6">
            <a:hlinkClick r:id="rId2" action="ppaction://hlinksldjump"/>
            <a:extLst>
              <a:ext uri="{FF2B5EF4-FFF2-40B4-BE49-F238E27FC236}">
                <a16:creationId xmlns:a16="http://schemas.microsoft.com/office/drawing/2014/main" id="{F8ED3F72-55EE-4D51-AC60-1177DCEBC8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2229837"/>
              </p:ext>
            </p:extLst>
          </p:nvPr>
        </p:nvGraphicFramePr>
        <p:xfrm>
          <a:off x="1223498" y="5981700"/>
          <a:ext cx="9897403" cy="51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65" y="604401"/>
            <a:ext cx="8886306" cy="4422292"/>
          </a:xfrm>
          <a:prstGeom prst="rect">
            <a:avLst/>
          </a:prstGeom>
        </p:spPr>
      </p:pic>
      <p:sp>
        <p:nvSpPr>
          <p:cNvPr id="4" name="Légende encadrée 1 3"/>
          <p:cNvSpPr/>
          <p:nvPr/>
        </p:nvSpPr>
        <p:spPr>
          <a:xfrm>
            <a:off x="1155469" y="3308465"/>
            <a:ext cx="1554480" cy="640080"/>
          </a:xfrm>
          <a:prstGeom prst="borderCallout1">
            <a:avLst>
              <a:gd name="adj1" fmla="val 36250"/>
              <a:gd name="adj2" fmla="val 101293"/>
              <a:gd name="adj3" fmla="val -30000"/>
              <a:gd name="adj4" fmla="val 127977"/>
            </a:avLst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Page dynamique</a:t>
            </a:r>
            <a:endParaRPr lang="fr-FR" dirty="0"/>
          </a:p>
        </p:txBody>
      </p:sp>
      <p:sp>
        <p:nvSpPr>
          <p:cNvPr id="8" name="Légende encadrée 1 7"/>
          <p:cNvSpPr/>
          <p:nvPr/>
        </p:nvSpPr>
        <p:spPr>
          <a:xfrm>
            <a:off x="7833360" y="5026693"/>
            <a:ext cx="1554480" cy="590203"/>
          </a:xfrm>
          <a:prstGeom prst="borderCallout1">
            <a:avLst>
              <a:gd name="adj1" fmla="val 36250"/>
              <a:gd name="adj2" fmla="val 101293"/>
              <a:gd name="adj3" fmla="val -145000"/>
              <a:gd name="adj4" fmla="val 139742"/>
            </a:avLst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Clavardage intégré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93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FABB404-156D-43B4-8CCE-3F6886FC6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16</a:t>
            </a:fld>
            <a:endParaRPr lang="fr-FR" dirty="0"/>
          </a:p>
        </p:txBody>
      </p:sp>
      <p:graphicFrame>
        <p:nvGraphicFramePr>
          <p:cNvPr id="7" name="Diagramme 6">
            <a:hlinkClick r:id="rId2" action="ppaction://hlinksldjump"/>
            <a:extLst>
              <a:ext uri="{FF2B5EF4-FFF2-40B4-BE49-F238E27FC236}">
                <a16:creationId xmlns:a16="http://schemas.microsoft.com/office/drawing/2014/main" id="{F8ED3F72-55EE-4D51-AC60-1177DCEBC8E6}"/>
              </a:ext>
            </a:extLst>
          </p:cNvPr>
          <p:cNvGraphicFramePr/>
          <p:nvPr/>
        </p:nvGraphicFramePr>
        <p:xfrm>
          <a:off x="1223498" y="5981700"/>
          <a:ext cx="9897403" cy="51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e 2">
            <a:extLst>
              <a:ext uri="{FF2B5EF4-FFF2-40B4-BE49-F238E27FC236}">
                <a16:creationId xmlns:a16="http://schemas.microsoft.com/office/drawing/2014/main" id="{A0E68503-4198-4648-A529-63B8768FE022}"/>
              </a:ext>
            </a:extLst>
          </p:cNvPr>
          <p:cNvGrpSpPr/>
          <p:nvPr/>
        </p:nvGrpSpPr>
        <p:grpSpPr>
          <a:xfrm>
            <a:off x="699217" y="1272729"/>
            <a:ext cx="5269321" cy="3620735"/>
            <a:chOff x="5554561" y="1092225"/>
            <a:chExt cx="6478413" cy="4157249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A3878E6E-C7A0-45F8-82FA-D64F09FD0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4561" y="1092225"/>
              <a:ext cx="6478413" cy="352382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86A4E9E-65F9-4372-A174-67FE86342124}"/>
                </a:ext>
              </a:extLst>
            </p:cNvPr>
            <p:cNvSpPr/>
            <p:nvPr/>
          </p:nvSpPr>
          <p:spPr>
            <a:xfrm>
              <a:off x="7558799" y="4787809"/>
              <a:ext cx="24699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dirty="0">
                  <a:solidFill>
                    <a:srgbClr val="50939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Capture d’écran d’une séance en visio-conférence</a:t>
              </a: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6292735" y="1272729"/>
            <a:ext cx="5670483" cy="3864981"/>
            <a:chOff x="6292735" y="1272729"/>
            <a:chExt cx="5670483" cy="3864981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93"/>
            <a:stretch/>
          </p:blipFill>
          <p:spPr>
            <a:xfrm>
              <a:off x="6292735" y="1272729"/>
              <a:ext cx="5670483" cy="306651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86A4E9E-65F9-4372-A174-67FE86342124}"/>
                </a:ext>
              </a:extLst>
            </p:cNvPr>
            <p:cNvSpPr/>
            <p:nvPr/>
          </p:nvSpPr>
          <p:spPr>
            <a:xfrm>
              <a:off x="7735440" y="4491379"/>
              <a:ext cx="20153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dirty="0">
                  <a:solidFill>
                    <a:srgbClr val="50939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Capture d’écran d’une séance en </a:t>
              </a:r>
              <a:r>
                <a:rPr lang="fr-FR" sz="1200" dirty="0" smtClean="0">
                  <a:solidFill>
                    <a:srgbClr val="50939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visio-conférence avec partage d’écran</a:t>
              </a:r>
              <a:endParaRPr lang="fr-FR" sz="1200" dirty="0">
                <a:solidFill>
                  <a:srgbClr val="50939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075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DDC157BE-8F0C-4DBE-8416-7F4C37056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Apports du dispositif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8405ABB2-B892-4FDF-976C-6D78E9209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866"/>
            <a:ext cx="10515600" cy="474952"/>
          </a:xfrm>
        </p:spPr>
        <p:txBody>
          <a:bodyPr>
            <a:noAutofit/>
          </a:bodyPr>
          <a:lstStyle/>
          <a:p>
            <a:r>
              <a:rPr lang="fr-FR" sz="2400" dirty="0"/>
              <a:t>Avez-vous apprécié les modalités du cours de Plateformes (hybride : présentiel et à distance) ?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ED36AE3-3381-418E-975D-16D101A23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17</a:t>
            </a:fld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6F62B91-F0A3-49CD-9AE4-31F7BC4FD77D}"/>
              </a:ext>
            </a:extLst>
          </p:cNvPr>
          <p:cNvGrpSpPr/>
          <p:nvPr/>
        </p:nvGrpSpPr>
        <p:grpSpPr>
          <a:xfrm>
            <a:off x="1219200" y="2323300"/>
            <a:ext cx="9590433" cy="3434325"/>
            <a:chOff x="1219200" y="2323300"/>
            <a:chExt cx="9590433" cy="3434325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CF0CFE15-E7D0-4717-8337-D7D9F8691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2367" y="2323300"/>
              <a:ext cx="9097962" cy="3074833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28DACF8-DE70-431D-AB17-70225602AD83}"/>
                </a:ext>
              </a:extLst>
            </p:cNvPr>
            <p:cNvSpPr txBox="1"/>
            <p:nvPr/>
          </p:nvSpPr>
          <p:spPr>
            <a:xfrm>
              <a:off x="1219200" y="5172850"/>
              <a:ext cx="14179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Totalement en désaccord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E8C11324-7529-4C1C-92A3-C06D77786408}"/>
                </a:ext>
              </a:extLst>
            </p:cNvPr>
            <p:cNvSpPr txBox="1"/>
            <p:nvPr/>
          </p:nvSpPr>
          <p:spPr>
            <a:xfrm>
              <a:off x="9391650" y="5157471"/>
              <a:ext cx="14179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600" dirty="0"/>
                <a:t>Totalement d’accord</a:t>
              </a:r>
            </a:p>
          </p:txBody>
        </p:sp>
      </p:grpSp>
      <p:graphicFrame>
        <p:nvGraphicFramePr>
          <p:cNvPr id="8" name="Diagramme 7">
            <a:hlinkClick r:id="rId3" action="ppaction://hlinksldjump"/>
            <a:extLst>
              <a:ext uri="{FF2B5EF4-FFF2-40B4-BE49-F238E27FC236}">
                <a16:creationId xmlns:a16="http://schemas.microsoft.com/office/drawing/2014/main" id="{8806D87E-D203-4E36-B708-CDB1E46452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6732795"/>
              </p:ext>
            </p:extLst>
          </p:nvPr>
        </p:nvGraphicFramePr>
        <p:xfrm>
          <a:off x="1223498" y="5981700"/>
          <a:ext cx="9897403" cy="51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5723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8405ABB2-B892-4FDF-976C-6D78E9209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866"/>
            <a:ext cx="10515600" cy="474952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rgbClr val="000000"/>
                </a:solidFill>
              </a:rPr>
              <a:t>Pensez-vous avoir acquis des connaissances et/ou compétences sur le </a:t>
            </a:r>
            <a:r>
              <a:rPr lang="fr-FR" sz="2400" dirty="0"/>
              <a:t>travail de groupe en ligne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ED36AE3-3381-418E-975D-16D101A23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18</a:t>
            </a:fld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35AA5E37-44B8-4936-AED5-C42D5981F624}"/>
              </a:ext>
            </a:extLst>
          </p:cNvPr>
          <p:cNvGrpSpPr/>
          <p:nvPr/>
        </p:nvGrpSpPr>
        <p:grpSpPr>
          <a:xfrm>
            <a:off x="1219200" y="2266950"/>
            <a:ext cx="9590433" cy="3570187"/>
            <a:chOff x="1219200" y="2266950"/>
            <a:chExt cx="9590433" cy="3570187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44DD83B3-A7D3-4DA2-AA69-90D7AB87F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2367" y="2266950"/>
              <a:ext cx="8880243" cy="3131184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BB1E069-5731-4781-ADC1-52C858E6A4BF}"/>
                </a:ext>
              </a:extLst>
            </p:cNvPr>
            <p:cNvSpPr txBox="1"/>
            <p:nvPr/>
          </p:nvSpPr>
          <p:spPr>
            <a:xfrm>
              <a:off x="1219200" y="5252362"/>
              <a:ext cx="14179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Totalement en désaccord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893F591-2F8E-4D3F-8125-AE634B2B0006}"/>
                </a:ext>
              </a:extLst>
            </p:cNvPr>
            <p:cNvSpPr txBox="1"/>
            <p:nvPr/>
          </p:nvSpPr>
          <p:spPr>
            <a:xfrm>
              <a:off x="9391650" y="5236983"/>
              <a:ext cx="14179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600" dirty="0"/>
                <a:t>Totalement d’accord</a:t>
              </a:r>
            </a:p>
          </p:txBody>
        </p:sp>
      </p:grpSp>
      <p:graphicFrame>
        <p:nvGraphicFramePr>
          <p:cNvPr id="8" name="Diagramme 7">
            <a:hlinkClick r:id="rId3" action="ppaction://hlinksldjump"/>
            <a:extLst>
              <a:ext uri="{FF2B5EF4-FFF2-40B4-BE49-F238E27FC236}">
                <a16:creationId xmlns:a16="http://schemas.microsoft.com/office/drawing/2014/main" id="{2AE64DE0-F8C4-49F9-AD3B-85CA743A35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5477887"/>
              </p:ext>
            </p:extLst>
          </p:nvPr>
        </p:nvGraphicFramePr>
        <p:xfrm>
          <a:off x="1223498" y="5981700"/>
          <a:ext cx="9897403" cy="51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3169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8405ABB2-B892-4FDF-976C-6D78E9209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866"/>
            <a:ext cx="10515600" cy="474952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rgbClr val="000000"/>
                </a:solidFill>
              </a:rPr>
              <a:t>Pensez-vous avoir acquis des connaissances et/ou compétences sur l’écriture collaborative ?</a:t>
            </a:r>
            <a:endParaRPr lang="fr-FR" sz="24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ED36AE3-3381-418E-975D-16D101A23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19</a:t>
            </a:fld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4326378B-CD2C-4AE7-B66A-857E931645DA}"/>
              </a:ext>
            </a:extLst>
          </p:cNvPr>
          <p:cNvGrpSpPr/>
          <p:nvPr/>
        </p:nvGrpSpPr>
        <p:grpSpPr>
          <a:xfrm>
            <a:off x="1219200" y="2490304"/>
            <a:ext cx="9590433" cy="3373337"/>
            <a:chOff x="1219200" y="2490304"/>
            <a:chExt cx="9590433" cy="3373337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CC73D7F7-DBDE-46A6-9E1E-C27AB3175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1138" y="2490304"/>
              <a:ext cx="9169723" cy="3310559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8C2A468A-40F0-4C23-A118-C473528BD77D}"/>
                </a:ext>
              </a:extLst>
            </p:cNvPr>
            <p:cNvSpPr txBox="1"/>
            <p:nvPr/>
          </p:nvSpPr>
          <p:spPr>
            <a:xfrm>
              <a:off x="1219200" y="5278866"/>
              <a:ext cx="14179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Totalement en désaccord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8A537076-3D2A-4730-BB49-B12A927E970E}"/>
                </a:ext>
              </a:extLst>
            </p:cNvPr>
            <p:cNvSpPr txBox="1"/>
            <p:nvPr/>
          </p:nvSpPr>
          <p:spPr>
            <a:xfrm>
              <a:off x="9391650" y="5263487"/>
              <a:ext cx="14179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600" dirty="0"/>
                <a:t>Totalement d’accord</a:t>
              </a:r>
            </a:p>
          </p:txBody>
        </p:sp>
      </p:grpSp>
      <p:graphicFrame>
        <p:nvGraphicFramePr>
          <p:cNvPr id="8" name="Diagramme 7">
            <a:hlinkClick r:id="rId3" action="ppaction://hlinksldjump"/>
            <a:extLst>
              <a:ext uri="{FF2B5EF4-FFF2-40B4-BE49-F238E27FC236}">
                <a16:creationId xmlns:a16="http://schemas.microsoft.com/office/drawing/2014/main" id="{4A22233E-2400-445F-88B6-1280531669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5477887"/>
              </p:ext>
            </p:extLst>
          </p:nvPr>
        </p:nvGraphicFramePr>
        <p:xfrm>
          <a:off x="1223498" y="5981700"/>
          <a:ext cx="9897403" cy="51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2568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77CD83-EEF5-4DF9-A830-FB1A6035F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Contexte de mise en œuvre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7198799F-892E-4221-ACFA-4FC592C99E08}"/>
              </a:ext>
            </a:extLst>
          </p:cNvPr>
          <p:cNvGrpSpPr/>
          <p:nvPr/>
        </p:nvGrpSpPr>
        <p:grpSpPr>
          <a:xfrm>
            <a:off x="1603556" y="1457782"/>
            <a:ext cx="3869550" cy="1549910"/>
            <a:chOff x="40" y="254240"/>
            <a:chExt cx="3869550" cy="88730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49A3B40-3EEC-475B-8963-C969D0DE71B6}"/>
                </a:ext>
              </a:extLst>
            </p:cNvPr>
            <p:cNvSpPr/>
            <p:nvPr/>
          </p:nvSpPr>
          <p:spPr>
            <a:xfrm>
              <a:off x="40" y="254240"/>
              <a:ext cx="3869550" cy="887303"/>
            </a:xfrm>
            <a:prstGeom prst="rect">
              <a:avLst/>
            </a:prstGeom>
            <a:solidFill>
              <a:srgbClr val="178F96">
                <a:alpha val="70000"/>
              </a:srgbClr>
            </a:solidFill>
            <a:ln>
              <a:solidFill>
                <a:srgbClr val="178F96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61CEF880-67CB-4C09-A2FA-328CEBF99592}"/>
                </a:ext>
              </a:extLst>
            </p:cNvPr>
            <p:cNvSpPr txBox="1"/>
            <p:nvPr/>
          </p:nvSpPr>
          <p:spPr>
            <a:xfrm>
              <a:off x="40" y="254240"/>
              <a:ext cx="3869550" cy="8873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400" dirty="0"/>
                <a:t>Étudiant·es </a:t>
              </a:r>
              <a:r>
                <a:rPr lang="fr-FR" sz="2400" kern="1200" dirty="0"/>
                <a:t/>
              </a:r>
              <a:br>
                <a:rPr lang="fr-FR" sz="2400" kern="1200" dirty="0"/>
              </a:br>
              <a:r>
                <a:rPr lang="fr-FR" sz="2400" kern="1200" dirty="0"/>
                <a:t>Licence 3 </a:t>
              </a:r>
              <a:br>
                <a:rPr lang="fr-FR" sz="2400" kern="1200" dirty="0"/>
              </a:br>
              <a:r>
                <a:rPr lang="fr-FR" sz="2400" kern="1200" dirty="0"/>
                <a:t>Sciences du Langage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fr-FR" dirty="0"/>
                <a:t>Département de Linguistique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fr-FR" sz="1600" dirty="0"/>
                <a:t>UFR Lettres, Culture et Sciences Humaines </a:t>
              </a:r>
              <a:endParaRPr lang="fr-FR" sz="1600" kern="1200" dirty="0"/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085539D6-B91C-4FE2-A2CE-DDA860A817EE}"/>
              </a:ext>
            </a:extLst>
          </p:cNvPr>
          <p:cNvGrpSpPr/>
          <p:nvPr/>
        </p:nvGrpSpPr>
        <p:grpSpPr>
          <a:xfrm>
            <a:off x="1603556" y="3090302"/>
            <a:ext cx="3869550" cy="2309917"/>
            <a:chOff x="40" y="1224154"/>
            <a:chExt cx="3869550" cy="230991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3AE7E1-846C-425A-BFEE-5969A3AF4278}"/>
                </a:ext>
              </a:extLst>
            </p:cNvPr>
            <p:cNvSpPr/>
            <p:nvPr/>
          </p:nvSpPr>
          <p:spPr>
            <a:xfrm>
              <a:off x="40" y="1224154"/>
              <a:ext cx="3869550" cy="2309917"/>
            </a:xfrm>
            <a:prstGeom prst="rect">
              <a:avLst/>
            </a:prstGeom>
            <a:solidFill>
              <a:schemeClr val="bg1">
                <a:alpha val="36000"/>
              </a:schemeClr>
            </a:solidFill>
            <a:ln w="25400" cap="flat" cmpd="sng" algn="ctr">
              <a:solidFill>
                <a:srgbClr val="4F81BD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E64CA65-40F9-44C9-9B14-E52E6C39C77C}"/>
                </a:ext>
              </a:extLst>
            </p:cNvPr>
            <p:cNvSpPr txBox="1"/>
            <p:nvPr/>
          </p:nvSpPr>
          <p:spPr>
            <a:xfrm>
              <a:off x="40" y="1224154"/>
              <a:ext cx="3869550" cy="23099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2000" kern="1200" dirty="0">
                  <a:solidFill>
                    <a:schemeClr val="tx1"/>
                  </a:solidFill>
                </a:rPr>
                <a:t>3ème année d’études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2000" dirty="0">
                  <a:solidFill>
                    <a:schemeClr val="tx1"/>
                  </a:solidFill>
                </a:rPr>
                <a:t>Deuxième semestre (S6)</a:t>
              </a:r>
              <a:endParaRPr lang="fr-FR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F3BDBE4-8FE3-492B-B465-65E6F91DD924}"/>
              </a:ext>
            </a:extLst>
          </p:cNvPr>
          <p:cNvGrpSpPr/>
          <p:nvPr/>
        </p:nvGrpSpPr>
        <p:grpSpPr>
          <a:xfrm>
            <a:off x="6506859" y="1451554"/>
            <a:ext cx="3869550" cy="1564476"/>
            <a:chOff x="4411328" y="249627"/>
            <a:chExt cx="3869550" cy="89564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9AF27C5-9DBA-4412-B99A-E543C7665831}"/>
                </a:ext>
              </a:extLst>
            </p:cNvPr>
            <p:cNvSpPr/>
            <p:nvPr/>
          </p:nvSpPr>
          <p:spPr>
            <a:xfrm>
              <a:off x="4411328" y="249627"/>
              <a:ext cx="3869550" cy="895642"/>
            </a:xfrm>
            <a:prstGeom prst="rect">
              <a:avLst/>
            </a:prstGeom>
            <a:solidFill>
              <a:srgbClr val="178F96">
                <a:alpha val="70000"/>
              </a:srgbClr>
            </a:solidFill>
            <a:ln>
              <a:solidFill>
                <a:srgbClr val="178F96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6399F844-C5CD-408C-BAFF-DBE5CA5A9CC1}"/>
                </a:ext>
              </a:extLst>
            </p:cNvPr>
            <p:cNvSpPr txBox="1"/>
            <p:nvPr/>
          </p:nvSpPr>
          <p:spPr>
            <a:xfrm>
              <a:off x="4411328" y="249627"/>
              <a:ext cx="3869550" cy="8956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 dirty="0"/>
                <a:t>Unité d’Enseignement </a:t>
              </a:r>
              <a:br>
                <a:rPr lang="fr-FR" sz="1600" kern="1200" dirty="0"/>
              </a:br>
              <a:r>
                <a:rPr lang="fr-FR" sz="2400" kern="1200" dirty="0"/>
                <a:t>« Plateformes de communication à distance »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6DBA27F-CB0D-4143-9117-7DAA721F9B82}"/>
              </a:ext>
            </a:extLst>
          </p:cNvPr>
          <p:cNvGrpSpPr/>
          <p:nvPr/>
        </p:nvGrpSpPr>
        <p:grpSpPr>
          <a:xfrm>
            <a:off x="6520155" y="3090301"/>
            <a:ext cx="3869550" cy="2309917"/>
            <a:chOff x="4411328" y="1224147"/>
            <a:chExt cx="3869550" cy="230991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6A880B4-06E0-4A99-91F9-D7C6C2D8DEC4}"/>
                </a:ext>
              </a:extLst>
            </p:cNvPr>
            <p:cNvSpPr/>
            <p:nvPr/>
          </p:nvSpPr>
          <p:spPr>
            <a:xfrm>
              <a:off x="4411328" y="1224147"/>
              <a:ext cx="3869550" cy="2309917"/>
            </a:xfrm>
            <a:prstGeom prst="rect">
              <a:avLst/>
            </a:prstGeom>
            <a:solidFill>
              <a:prstClr val="white">
                <a:alpha val="36000"/>
              </a:prstClr>
            </a:solidFill>
            <a:ln w="25400" cap="flat" cmpd="sng" algn="ctr">
              <a:solidFill>
                <a:srgbClr val="4F81BD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C854C64-404E-4398-9C98-D1EB0A39E335}"/>
                </a:ext>
              </a:extLst>
            </p:cNvPr>
            <p:cNvSpPr txBox="1"/>
            <p:nvPr/>
          </p:nvSpPr>
          <p:spPr>
            <a:xfrm>
              <a:off x="4411328" y="1224147"/>
              <a:ext cx="3869550" cy="23099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2000" kern="1200" dirty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 Linguistique et communication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2000" dirty="0">
                  <a:solidFill>
                    <a:schemeClr val="tx1"/>
                  </a:solidFill>
                  <a:latin typeface="Calibri"/>
                </a:rPr>
                <a:t> UE pré-pro (a</a:t>
              </a:r>
              <a:r>
                <a:rPr lang="fr-FR" sz="2000" kern="1200" dirty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spects pratiques et théoriques)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2000" kern="1200" dirty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  12h CM et 12h TD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FR" sz="2000" dirty="0">
                  <a:solidFill>
                    <a:schemeClr val="tx1"/>
                  </a:solidFill>
                  <a:latin typeface="Calibri"/>
                </a:rPr>
                <a:t> Cours synchrone, présentiel et à distance</a:t>
              </a:r>
              <a:endParaRPr lang="fr-FR" sz="2000" kern="1200" dirty="0">
                <a:solidFill>
                  <a:schemeClr val="tx1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01A7E3A5-D3CF-48AF-90C9-A04FCC5B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2</a:t>
            </a:fld>
            <a:endParaRPr lang="fr-FR" dirty="0"/>
          </a:p>
        </p:txBody>
      </p:sp>
      <p:graphicFrame>
        <p:nvGraphicFramePr>
          <p:cNvPr id="20" name="Diagramme 19">
            <a:hlinkClick r:id="rId2" action="ppaction://hlinksldjump"/>
            <a:extLst>
              <a:ext uri="{FF2B5EF4-FFF2-40B4-BE49-F238E27FC236}">
                <a16:creationId xmlns:a16="http://schemas.microsoft.com/office/drawing/2014/main" id="{3C84C956-CE95-44F8-95F4-7D62742E60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2939597"/>
              </p:ext>
            </p:extLst>
          </p:nvPr>
        </p:nvGraphicFramePr>
        <p:xfrm>
          <a:off x="1223498" y="5981700"/>
          <a:ext cx="9897403" cy="51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020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8405ABB2-B892-4FDF-976C-6D78E9209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59866"/>
            <a:ext cx="10638183" cy="924904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rgbClr val="000000"/>
                </a:solidFill>
              </a:rPr>
              <a:t>Pensez-vous avoir acquis des connaissances et/ou compétences sur l</a:t>
            </a:r>
            <a:r>
              <a:rPr lang="fr-FR" sz="2400" dirty="0"/>
              <a:t>'écriture d'un article de type article de revue étudiante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ED36AE3-3381-418E-975D-16D101A23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20</a:t>
            </a:fld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3103086-3F82-4B2A-BDF4-297B296057F1}"/>
              </a:ext>
            </a:extLst>
          </p:cNvPr>
          <p:cNvGrpSpPr/>
          <p:nvPr/>
        </p:nvGrpSpPr>
        <p:grpSpPr>
          <a:xfrm>
            <a:off x="1098724" y="2331577"/>
            <a:ext cx="9913832" cy="3454414"/>
            <a:chOff x="1098724" y="2331577"/>
            <a:chExt cx="9913832" cy="3454414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44EDF883-29E2-47E5-9085-2993E987A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8724" y="2331577"/>
              <a:ext cx="9450007" cy="3454414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14BB4A9E-6F8F-479C-814A-221FEC9111AF}"/>
                </a:ext>
              </a:extLst>
            </p:cNvPr>
            <p:cNvSpPr txBox="1"/>
            <p:nvPr/>
          </p:nvSpPr>
          <p:spPr>
            <a:xfrm>
              <a:off x="1223498" y="5201216"/>
              <a:ext cx="14179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Totalement en désaccord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0C6925F-169E-4863-83BD-A245E7FD7F9E}"/>
                </a:ext>
              </a:extLst>
            </p:cNvPr>
            <p:cNvSpPr txBox="1"/>
            <p:nvPr/>
          </p:nvSpPr>
          <p:spPr>
            <a:xfrm>
              <a:off x="9594573" y="5170621"/>
              <a:ext cx="14179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600" dirty="0"/>
                <a:t>Totalement d’accord</a:t>
              </a:r>
            </a:p>
          </p:txBody>
        </p:sp>
      </p:grpSp>
      <p:graphicFrame>
        <p:nvGraphicFramePr>
          <p:cNvPr id="8" name="Diagramme 7">
            <a:hlinkClick r:id="rId3" action="ppaction://hlinksldjump"/>
            <a:extLst>
              <a:ext uri="{FF2B5EF4-FFF2-40B4-BE49-F238E27FC236}">
                <a16:creationId xmlns:a16="http://schemas.microsoft.com/office/drawing/2014/main" id="{48DF1B33-CE68-4E1A-8A4A-44FE0769A4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5477887"/>
              </p:ext>
            </p:extLst>
          </p:nvPr>
        </p:nvGraphicFramePr>
        <p:xfrm>
          <a:off x="1223498" y="5981700"/>
          <a:ext cx="9897403" cy="51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398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8405ABB2-B892-4FDF-976C-6D78E9209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866"/>
            <a:ext cx="10515600" cy="474952"/>
          </a:xfrm>
        </p:spPr>
        <p:txBody>
          <a:bodyPr>
            <a:normAutofit/>
          </a:bodyPr>
          <a:lstStyle/>
          <a:p>
            <a:r>
              <a:rPr lang="fr-FR" sz="2400" dirty="0"/>
              <a:t>Etes-vous satisfait du projet d'écriture d'un numéro de revue étudiante ?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ED36AE3-3381-418E-975D-16D101A23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21</a:t>
            </a:fld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42B524E4-B0B3-4F74-ADF5-82961B6BBCFF}"/>
              </a:ext>
            </a:extLst>
          </p:cNvPr>
          <p:cNvGrpSpPr/>
          <p:nvPr/>
        </p:nvGrpSpPr>
        <p:grpSpPr>
          <a:xfrm>
            <a:off x="838201" y="2014980"/>
            <a:ext cx="9971432" cy="3702889"/>
            <a:chOff x="838201" y="2014980"/>
            <a:chExt cx="9971432" cy="3702889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1C082C7-4CBD-4E0A-91D1-B9D3102E9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1" y="2014980"/>
              <a:ext cx="9769466" cy="3600000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06DA5A2A-4D9D-471F-9798-D59D7E599EFD}"/>
                </a:ext>
              </a:extLst>
            </p:cNvPr>
            <p:cNvSpPr txBox="1"/>
            <p:nvPr/>
          </p:nvSpPr>
          <p:spPr>
            <a:xfrm>
              <a:off x="1219200" y="5133094"/>
              <a:ext cx="14179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Totalement en désaccord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95BDC2BC-3708-42E4-A4A1-30CEB8C91039}"/>
                </a:ext>
              </a:extLst>
            </p:cNvPr>
            <p:cNvSpPr txBox="1"/>
            <p:nvPr/>
          </p:nvSpPr>
          <p:spPr>
            <a:xfrm>
              <a:off x="9391650" y="5117715"/>
              <a:ext cx="14179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600" dirty="0"/>
                <a:t>Totalement d’accord</a:t>
              </a:r>
            </a:p>
          </p:txBody>
        </p:sp>
      </p:grpSp>
      <p:graphicFrame>
        <p:nvGraphicFramePr>
          <p:cNvPr id="8" name="Diagramme 7">
            <a:hlinkClick r:id="rId3" action="ppaction://hlinksldjump"/>
            <a:extLst>
              <a:ext uri="{FF2B5EF4-FFF2-40B4-BE49-F238E27FC236}">
                <a16:creationId xmlns:a16="http://schemas.microsoft.com/office/drawing/2014/main" id="{5D3F34F6-7C68-4647-A3C5-4759095F82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5477887"/>
              </p:ext>
            </p:extLst>
          </p:nvPr>
        </p:nvGraphicFramePr>
        <p:xfrm>
          <a:off x="1223498" y="5981700"/>
          <a:ext cx="9897403" cy="51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3915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ED36AE3-3381-418E-975D-16D101A23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22</a:t>
            </a:fld>
            <a:endParaRPr lang="fr-FR" dirty="0"/>
          </a:p>
        </p:txBody>
      </p:sp>
      <p:graphicFrame>
        <p:nvGraphicFramePr>
          <p:cNvPr id="11" name="Diagramme 10">
            <a:hlinkClick r:id="rId2" action="ppaction://hlinksldjump"/>
            <a:extLst>
              <a:ext uri="{FF2B5EF4-FFF2-40B4-BE49-F238E27FC236}">
                <a16:creationId xmlns:a16="http://schemas.microsoft.com/office/drawing/2014/main" id="{B5570025-AE92-4922-93B6-EB56CA2689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5477887"/>
              </p:ext>
            </p:extLst>
          </p:nvPr>
        </p:nvGraphicFramePr>
        <p:xfrm>
          <a:off x="1223498" y="5981700"/>
          <a:ext cx="9897403" cy="51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7" name="Groupe 26"/>
          <p:cNvGrpSpPr/>
          <p:nvPr/>
        </p:nvGrpSpPr>
        <p:grpSpPr>
          <a:xfrm>
            <a:off x="214885" y="1042509"/>
            <a:ext cx="11801113" cy="1285387"/>
            <a:chOff x="214885" y="1042509"/>
            <a:chExt cx="11801113" cy="1285387"/>
          </a:xfrm>
        </p:grpSpPr>
        <p:grpSp>
          <p:nvGrpSpPr>
            <p:cNvPr id="7" name="Groupe 6"/>
            <p:cNvGrpSpPr/>
            <p:nvPr/>
          </p:nvGrpSpPr>
          <p:grpSpPr>
            <a:xfrm>
              <a:off x="3051191" y="1042509"/>
              <a:ext cx="8964807" cy="1285387"/>
              <a:chOff x="3051191" y="1042509"/>
              <a:chExt cx="8964807" cy="128538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F5CB228-A6F8-4DFF-8B2B-C8764592E4E4}"/>
                  </a:ext>
                </a:extLst>
              </p:cNvPr>
              <p:cNvSpPr/>
              <p:nvPr/>
            </p:nvSpPr>
            <p:spPr>
              <a:xfrm>
                <a:off x="3051192" y="1042509"/>
                <a:ext cx="896480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dirty="0"/>
                  <a:t>« </a:t>
                </a:r>
                <a:r>
                  <a:rPr lang="fr-FR" b="1" dirty="0">
                    <a:solidFill>
                      <a:srgbClr val="EF8A46"/>
                    </a:solidFill>
                  </a:rPr>
                  <a:t>L'idée est géniale et change du contexte de "cours purs" que nous connaissons</a:t>
                </a:r>
                <a:r>
                  <a:rPr lang="fr-FR" dirty="0"/>
                  <a:t>. Cela mêle travail de groupe et travail personnel, avec une </a:t>
                </a:r>
                <a:r>
                  <a:rPr lang="fr-FR" b="1" dirty="0">
                    <a:solidFill>
                      <a:srgbClr val="EF8A46"/>
                    </a:solidFill>
                  </a:rPr>
                  <a:t>réelle volonté d'associer à la fin les créations de chacun</a:t>
                </a:r>
                <a:r>
                  <a:rPr lang="fr-FR" dirty="0"/>
                  <a:t>. »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2EEBDEB-FF3B-4020-A0F0-741767D68ED6}"/>
                  </a:ext>
                </a:extLst>
              </p:cNvPr>
              <p:cNvSpPr/>
              <p:nvPr/>
            </p:nvSpPr>
            <p:spPr>
              <a:xfrm>
                <a:off x="3051191" y="1958564"/>
                <a:ext cx="896480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dirty="0"/>
                  <a:t>« Je trouve ça bien qu’on fasse un </a:t>
                </a:r>
                <a:r>
                  <a:rPr lang="fr-FR" b="1" dirty="0">
                    <a:solidFill>
                      <a:srgbClr val="EF8A46"/>
                    </a:solidFill>
                  </a:rPr>
                  <a:t>projet dans lequel toute la classe est impliquée</a:t>
                </a:r>
                <a:r>
                  <a:rPr lang="fr-FR" dirty="0"/>
                  <a:t>. »</a:t>
                </a:r>
              </a:p>
            </p:txBody>
          </p:sp>
        </p:grpSp>
        <p:grpSp>
          <p:nvGrpSpPr>
            <p:cNvPr id="15" name="Groupe 14"/>
            <p:cNvGrpSpPr/>
            <p:nvPr/>
          </p:nvGrpSpPr>
          <p:grpSpPr>
            <a:xfrm>
              <a:off x="214885" y="1077082"/>
              <a:ext cx="2706073" cy="1131147"/>
              <a:chOff x="0" y="81345"/>
              <a:chExt cx="2706073" cy="1131147"/>
            </a:xfrm>
          </p:grpSpPr>
          <p:sp>
            <p:nvSpPr>
              <p:cNvPr id="24" name="Rectangle à coins arrondis 23"/>
              <p:cNvSpPr/>
              <p:nvPr/>
            </p:nvSpPr>
            <p:spPr>
              <a:xfrm>
                <a:off x="0" y="81345"/>
                <a:ext cx="2706073" cy="1131147"/>
              </a:xfrm>
              <a:prstGeom prst="roundRect">
                <a:avLst/>
              </a:prstGeom>
              <a:solidFill>
                <a:srgbClr val="EF8A46"/>
              </a:solidFill>
              <a:ln w="12700" cap="flat" cmpd="sng" algn="ctr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5" name="ZoneTexte 24"/>
              <p:cNvSpPr txBox="1"/>
              <p:nvPr/>
            </p:nvSpPr>
            <p:spPr>
              <a:xfrm>
                <a:off x="55218" y="136563"/>
                <a:ext cx="2595637" cy="10207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41910" rIns="83820" bIns="4191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2200" kern="1200" dirty="0">
                    <a:solidFill>
                      <a:prstClr val="white"/>
                    </a:solidFill>
                    <a:latin typeface="Calibri" panose="020F0502020204030204"/>
                    <a:ea typeface="+mn-ea"/>
                    <a:cs typeface="+mn-cs"/>
                  </a:rPr>
                  <a:t>Motivation</a:t>
                </a:r>
                <a:endParaRPr lang="fr-FR" sz="2200" kern="1200" dirty="0"/>
              </a:p>
            </p:txBody>
          </p:sp>
        </p:grpSp>
      </p:grpSp>
      <p:grpSp>
        <p:nvGrpSpPr>
          <p:cNvPr id="29" name="Groupe 28"/>
          <p:cNvGrpSpPr/>
          <p:nvPr/>
        </p:nvGrpSpPr>
        <p:grpSpPr>
          <a:xfrm>
            <a:off x="218371" y="4268271"/>
            <a:ext cx="11797626" cy="1569661"/>
            <a:chOff x="218371" y="4268271"/>
            <a:chExt cx="11797626" cy="1569661"/>
          </a:xfrm>
        </p:grpSpPr>
        <p:grpSp>
          <p:nvGrpSpPr>
            <p:cNvPr id="26" name="Groupe 25"/>
            <p:cNvGrpSpPr/>
            <p:nvPr/>
          </p:nvGrpSpPr>
          <p:grpSpPr>
            <a:xfrm>
              <a:off x="3051191" y="4268271"/>
              <a:ext cx="8964806" cy="1569661"/>
              <a:chOff x="3051191" y="4268271"/>
              <a:chExt cx="8964806" cy="156966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84EA2B-89BE-4007-82DE-21A15C2A66C7}"/>
                  </a:ext>
                </a:extLst>
              </p:cNvPr>
              <p:cNvSpPr/>
              <p:nvPr/>
            </p:nvSpPr>
            <p:spPr>
              <a:xfrm>
                <a:off x="3051191" y="4914602"/>
                <a:ext cx="896480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dirty="0"/>
                  <a:t>« Je trouve que la </a:t>
                </a:r>
                <a:r>
                  <a:rPr lang="fr-FR" b="1" dirty="0">
                    <a:solidFill>
                      <a:srgbClr val="EF8A46"/>
                    </a:solidFill>
                  </a:rPr>
                  <a:t>rédaction d'un article est un projet de groupe différent de ce qu'on nous demande souvent </a:t>
                </a:r>
                <a:r>
                  <a:rPr lang="fr-FR" dirty="0"/>
                  <a:t>(à savoir des exposés), </a:t>
                </a:r>
                <a:r>
                  <a:rPr lang="fr-FR" b="1" dirty="0">
                    <a:solidFill>
                      <a:srgbClr val="EF8A46"/>
                    </a:solidFill>
                  </a:rPr>
                  <a:t>il y a tout un travail de planification en amont auquel je ne pensais pas</a:t>
                </a:r>
                <a:r>
                  <a:rPr lang="fr-FR" dirty="0" smtClean="0"/>
                  <a:t>. »</a:t>
                </a:r>
                <a:endParaRPr lang="fr-FR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6C4136-8D87-421B-8EAC-B73CDDA736DD}"/>
                  </a:ext>
                </a:extLst>
              </p:cNvPr>
              <p:cNvSpPr/>
              <p:nvPr/>
            </p:nvSpPr>
            <p:spPr>
              <a:xfrm>
                <a:off x="3051191" y="4268271"/>
                <a:ext cx="896480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dirty="0"/>
                  <a:t>« Je trouve que c'est un très bon projet qui nous initie à la réalisation d'un article. Ce projet </a:t>
                </a:r>
                <a:r>
                  <a:rPr lang="fr-FR" b="1" dirty="0">
                    <a:solidFill>
                      <a:srgbClr val="EF8A46"/>
                    </a:solidFill>
                  </a:rPr>
                  <a:t>m'a donné envie de lire des revues scientifiques</a:t>
                </a:r>
                <a:r>
                  <a:rPr lang="fr-FR" dirty="0"/>
                  <a:t>. »</a:t>
                </a:r>
              </a:p>
            </p:txBody>
          </p:sp>
        </p:grpSp>
        <p:grpSp>
          <p:nvGrpSpPr>
            <p:cNvPr id="19" name="Groupe 18"/>
            <p:cNvGrpSpPr/>
            <p:nvPr/>
          </p:nvGrpSpPr>
          <p:grpSpPr>
            <a:xfrm>
              <a:off x="218371" y="4430828"/>
              <a:ext cx="2706073" cy="1131147"/>
              <a:chOff x="3486" y="3435091"/>
              <a:chExt cx="2706073" cy="1131147"/>
            </a:xfrm>
          </p:grpSpPr>
          <p:sp>
            <p:nvSpPr>
              <p:cNvPr id="20" name="Rectangle à coins arrondis 19"/>
              <p:cNvSpPr/>
              <p:nvPr/>
            </p:nvSpPr>
            <p:spPr>
              <a:xfrm>
                <a:off x="3486" y="3435091"/>
                <a:ext cx="2706073" cy="1131147"/>
              </a:xfrm>
              <a:prstGeom prst="roundRect">
                <a:avLst/>
              </a:prstGeom>
              <a:solidFill>
                <a:srgbClr val="EF8A4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ZoneTexte 20"/>
              <p:cNvSpPr txBox="1"/>
              <p:nvPr/>
            </p:nvSpPr>
            <p:spPr>
              <a:xfrm>
                <a:off x="58704" y="3490309"/>
                <a:ext cx="2595637" cy="10207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41910" rIns="83820" bIns="41910" numCol="1" spcCol="127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2200" kern="1200" dirty="0"/>
                  <a:t>Compétences scripturales</a:t>
                </a:r>
              </a:p>
            </p:txBody>
          </p:sp>
        </p:grpSp>
      </p:grpSp>
      <p:grpSp>
        <p:nvGrpSpPr>
          <p:cNvPr id="28" name="Groupe 27"/>
          <p:cNvGrpSpPr/>
          <p:nvPr/>
        </p:nvGrpSpPr>
        <p:grpSpPr>
          <a:xfrm>
            <a:off x="218371" y="2704701"/>
            <a:ext cx="11662233" cy="1238192"/>
            <a:chOff x="218371" y="2704701"/>
            <a:chExt cx="11662233" cy="1238192"/>
          </a:xfrm>
        </p:grpSpPr>
        <p:grpSp>
          <p:nvGrpSpPr>
            <p:cNvPr id="16" name="Groupe 15"/>
            <p:cNvGrpSpPr/>
            <p:nvPr/>
          </p:nvGrpSpPr>
          <p:grpSpPr>
            <a:xfrm>
              <a:off x="218371" y="2811746"/>
              <a:ext cx="2706073" cy="1131147"/>
              <a:chOff x="3486" y="1816009"/>
              <a:chExt cx="2706073" cy="1131147"/>
            </a:xfrm>
          </p:grpSpPr>
          <p:sp>
            <p:nvSpPr>
              <p:cNvPr id="22" name="Rectangle à coins arrondis 21"/>
              <p:cNvSpPr/>
              <p:nvPr/>
            </p:nvSpPr>
            <p:spPr>
              <a:xfrm>
                <a:off x="3486" y="1816009"/>
                <a:ext cx="2706073" cy="1131147"/>
              </a:xfrm>
              <a:prstGeom prst="roundRect">
                <a:avLst/>
              </a:prstGeom>
              <a:solidFill>
                <a:srgbClr val="5CB0B5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ZoneTexte 22"/>
              <p:cNvSpPr txBox="1"/>
              <p:nvPr/>
            </p:nvSpPr>
            <p:spPr>
              <a:xfrm>
                <a:off x="58704" y="1871227"/>
                <a:ext cx="2595637" cy="10207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3820" tIns="41910" rIns="83820" bIns="41910" numCol="1" spcCol="1270" anchor="ctr" anchorCtr="0">
                <a:noAutofit/>
              </a:bodyPr>
              <a:lstStyle/>
              <a:p>
                <a:pPr lvl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2200" kern="1200" dirty="0"/>
                  <a:t>Compétences </a:t>
                </a:r>
              </a:p>
            </p:txBody>
          </p:sp>
        </p:grpSp>
        <p:grpSp>
          <p:nvGrpSpPr>
            <p:cNvPr id="10" name="Groupe 9"/>
            <p:cNvGrpSpPr/>
            <p:nvPr/>
          </p:nvGrpSpPr>
          <p:grpSpPr>
            <a:xfrm>
              <a:off x="3051191" y="2704701"/>
              <a:ext cx="8829413" cy="1238192"/>
              <a:chOff x="3051191" y="2704701"/>
              <a:chExt cx="8829413" cy="123819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12E5642-7DCB-4522-BC1D-9D1C850EDB2F}"/>
                  </a:ext>
                </a:extLst>
              </p:cNvPr>
              <p:cNvSpPr/>
              <p:nvPr/>
            </p:nvSpPr>
            <p:spPr>
              <a:xfrm>
                <a:off x="3051191" y="2704701"/>
                <a:ext cx="850289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r-FR" dirty="0"/>
                  <a:t>« C'est une réelle opportunité d'avoir pu rédiger de A à Z un article en groupe pour une revue étudiante. C'était un </a:t>
                </a:r>
                <a:r>
                  <a:rPr lang="fr-FR" b="1" dirty="0">
                    <a:solidFill>
                      <a:srgbClr val="EF8A46"/>
                    </a:solidFill>
                  </a:rPr>
                  <a:t>travail à la fois ludique et constructif pour tous. Bel échange</a:t>
                </a:r>
                <a:r>
                  <a:rPr lang="fr-FR" dirty="0"/>
                  <a:t>. »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051191" y="3573561"/>
                <a:ext cx="88294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 smtClean="0"/>
                  <a:t>« C'est </a:t>
                </a:r>
                <a:r>
                  <a:rPr lang="fr-FR" b="1" dirty="0">
                    <a:solidFill>
                      <a:srgbClr val="EF8A46"/>
                    </a:solidFill>
                  </a:rPr>
                  <a:t>aussi un bon moyen de montrer nos connaissances acquises lors de notre licence</a:t>
                </a:r>
                <a:r>
                  <a:rPr lang="fr-FR" dirty="0"/>
                  <a:t>. »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213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ECBC0B-FA57-2444-A983-2CDFC978E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Perspectives</a:t>
            </a:r>
          </a:p>
        </p:txBody>
      </p:sp>
      <p:sp>
        <p:nvSpPr>
          <p:cNvPr id="4" name="Bulle narrative : ronde 3">
            <a:extLst>
              <a:ext uri="{FF2B5EF4-FFF2-40B4-BE49-F238E27FC236}">
                <a16:creationId xmlns:a16="http://schemas.microsoft.com/office/drawing/2014/main" id="{E0720C59-A221-42C5-8FF3-E1E64E7F2DF6}"/>
              </a:ext>
            </a:extLst>
          </p:cNvPr>
          <p:cNvSpPr/>
          <p:nvPr/>
        </p:nvSpPr>
        <p:spPr>
          <a:xfrm>
            <a:off x="838200" y="831997"/>
            <a:ext cx="3783560" cy="1279823"/>
          </a:xfrm>
          <a:prstGeom prst="wedgeEllipseCallout">
            <a:avLst>
              <a:gd name="adj1" fmla="val 17778"/>
              <a:gd name="adj2" fmla="val 81652"/>
            </a:avLst>
          </a:prstGeom>
          <a:solidFill>
            <a:srgbClr val="5CB0B5"/>
          </a:solidFill>
          <a:ln w="25400" cap="flat" cmpd="sng" algn="ctr">
            <a:solidFill>
              <a:srgbClr val="E36C0A"/>
            </a:solidFill>
            <a:prstDash val="solid"/>
          </a:ln>
          <a:effectLst/>
        </p:spPr>
        <p:txBody>
          <a:bodyPr spcFirstLastPara="0" vert="horz" wrap="square" lIns="111760" tIns="55880" rIns="111760" bIns="55880" numCol="1" spcCol="1270" anchor="ctr" anchorCtr="0">
            <a:noAutofit/>
          </a:bodyPr>
          <a:lstStyle/>
          <a:p>
            <a:pPr algn="ctr" defTabSz="1303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dirty="0">
                <a:solidFill>
                  <a:prstClr val="white"/>
                </a:solidFill>
                <a:latin typeface="Calibri"/>
              </a:rPr>
              <a:t>Si c’était à refaire 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177A02-A900-469C-B288-26BA45F46779}"/>
              </a:ext>
            </a:extLst>
          </p:cNvPr>
          <p:cNvSpPr/>
          <p:nvPr/>
        </p:nvSpPr>
        <p:spPr>
          <a:xfrm>
            <a:off x="102825" y="2381859"/>
            <a:ext cx="64895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2200" dirty="0" smtClean="0"/>
              <a:t>Evaluation </a:t>
            </a:r>
            <a:r>
              <a:rPr lang="fr-FR" sz="2200" dirty="0"/>
              <a:t>des pairs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fr-FR" sz="2000" dirty="0"/>
              <a:t>Evaluation </a:t>
            </a:r>
            <a:r>
              <a:rPr lang="fr-FR" sz="2000" b="1" dirty="0">
                <a:solidFill>
                  <a:srgbClr val="5CB0B5"/>
                </a:solidFill>
              </a:rPr>
              <a:t>individuelle</a:t>
            </a:r>
            <a:r>
              <a:rPr lang="fr-FR" sz="2000" dirty="0"/>
              <a:t> des pairs, et </a:t>
            </a:r>
            <a:r>
              <a:rPr lang="fr-FR" sz="2000" b="1" dirty="0">
                <a:solidFill>
                  <a:srgbClr val="5CB0B5"/>
                </a:solidFill>
              </a:rPr>
              <a:t>prise en compte dans l’évaluation</a:t>
            </a:r>
            <a:r>
              <a:rPr lang="fr-FR" sz="2000" dirty="0"/>
              <a:t> de </a:t>
            </a:r>
            <a:r>
              <a:rPr lang="fr-FR" sz="2000" dirty="0" smtClean="0"/>
              <a:t>l’UE, réalisée lors du dernier cours</a:t>
            </a:r>
            <a:endParaRPr lang="fr-FR" sz="2000" dirty="0"/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fr-FR" sz="2000" dirty="0"/>
              <a:t>Remplace le dossier réflexif (réflexivité maintenue dans un forum et  par le questionnaire de satisfaction)</a:t>
            </a:r>
          </a:p>
        </p:txBody>
      </p:sp>
      <p:graphicFrame>
        <p:nvGraphicFramePr>
          <p:cNvPr id="9" name="Diagramme 8">
            <a:hlinkClick r:id="rId2" action="ppaction://hlinksldjump"/>
            <a:extLst>
              <a:ext uri="{FF2B5EF4-FFF2-40B4-BE49-F238E27FC236}">
                <a16:creationId xmlns:a16="http://schemas.microsoft.com/office/drawing/2014/main" id="{B76E74C3-2648-4BBD-92AC-04F1C6D801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3357037"/>
              </p:ext>
            </p:extLst>
          </p:nvPr>
        </p:nvGraphicFramePr>
        <p:xfrm>
          <a:off x="1223498" y="5981700"/>
          <a:ext cx="9897403" cy="51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AC14D8F-ECE2-46DC-80B6-029722A77AF4}"/>
              </a:ext>
            </a:extLst>
          </p:cNvPr>
          <p:cNvSpPr/>
          <p:nvPr/>
        </p:nvSpPr>
        <p:spPr>
          <a:xfrm>
            <a:off x="6537974" y="1779617"/>
            <a:ext cx="55129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/>
              <a:t>« Je me demande si le dossier de réflexion individuel est vraiment "utile" dans l'évaluation : </a:t>
            </a:r>
            <a:r>
              <a:rPr lang="fr-FR" b="1" dirty="0">
                <a:solidFill>
                  <a:srgbClr val="EF8A46"/>
                </a:solidFill>
              </a:rPr>
              <a:t>peut-être qu'un commentaire réflexif individuel (non noté) sur le forum aurait pu être tout aussi intéressant.</a:t>
            </a:r>
            <a:r>
              <a:rPr lang="fr-FR" dirty="0"/>
              <a:t> »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D518F7-01D2-4061-A244-90DED2B3BA41}"/>
              </a:ext>
            </a:extLst>
          </p:cNvPr>
          <p:cNvSpPr/>
          <p:nvPr/>
        </p:nvSpPr>
        <p:spPr>
          <a:xfrm>
            <a:off x="6501572" y="3337849"/>
            <a:ext cx="52743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/>
              <a:t>« L'évaluation est très bien organisée, cependant j'émets quelques réticences au fait que nous devions corriger les articles de nos camarades </a:t>
            </a:r>
            <a:r>
              <a:rPr lang="fr-FR" b="1" dirty="0">
                <a:solidFill>
                  <a:srgbClr val="EF8A46"/>
                </a:solidFill>
              </a:rPr>
              <a:t>en pleine période de partiel</a:t>
            </a:r>
            <a:r>
              <a:rPr lang="fr-FR" dirty="0"/>
              <a:t>... Au niveau du temps que nous avons pour réviser c'est un peu difficile... »</a:t>
            </a:r>
          </a:p>
        </p:txBody>
      </p:sp>
    </p:spTree>
    <p:extLst>
      <p:ext uri="{BB962C8B-B14F-4D97-AF65-F5344CB8AC3E}">
        <p14:creationId xmlns:p14="http://schemas.microsoft.com/office/powerpoint/2010/main" val="408899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ECBC0B-FA57-2444-A983-2CDFC978E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Perspectives</a:t>
            </a:r>
          </a:p>
        </p:txBody>
      </p:sp>
      <p:sp>
        <p:nvSpPr>
          <p:cNvPr id="4" name="Bulle narrative : ronde 3">
            <a:extLst>
              <a:ext uri="{FF2B5EF4-FFF2-40B4-BE49-F238E27FC236}">
                <a16:creationId xmlns:a16="http://schemas.microsoft.com/office/drawing/2014/main" id="{E0720C59-A221-42C5-8FF3-E1E64E7F2DF6}"/>
              </a:ext>
            </a:extLst>
          </p:cNvPr>
          <p:cNvSpPr/>
          <p:nvPr/>
        </p:nvSpPr>
        <p:spPr>
          <a:xfrm>
            <a:off x="838200" y="831997"/>
            <a:ext cx="3783560" cy="1279823"/>
          </a:xfrm>
          <a:prstGeom prst="wedgeEllipseCallout">
            <a:avLst>
              <a:gd name="adj1" fmla="val 17778"/>
              <a:gd name="adj2" fmla="val 81652"/>
            </a:avLst>
          </a:prstGeom>
          <a:solidFill>
            <a:srgbClr val="5CB0B5"/>
          </a:solidFill>
          <a:ln w="25400" cap="flat" cmpd="sng" algn="ctr">
            <a:solidFill>
              <a:srgbClr val="E36C0A"/>
            </a:solidFill>
            <a:prstDash val="solid"/>
          </a:ln>
          <a:effectLst/>
        </p:spPr>
        <p:txBody>
          <a:bodyPr spcFirstLastPara="0" vert="horz" wrap="square" lIns="111760" tIns="55880" rIns="111760" bIns="55880" numCol="1" spcCol="1270" anchor="ctr" anchorCtr="0">
            <a:noAutofit/>
          </a:bodyPr>
          <a:lstStyle/>
          <a:p>
            <a:pPr algn="ctr" defTabSz="1303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dirty="0">
                <a:solidFill>
                  <a:prstClr val="white"/>
                </a:solidFill>
                <a:latin typeface="Calibri"/>
              </a:rPr>
              <a:t>Si c’était à refaire 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177A02-A900-469C-B288-26BA45F46779}"/>
              </a:ext>
            </a:extLst>
          </p:cNvPr>
          <p:cNvSpPr/>
          <p:nvPr/>
        </p:nvSpPr>
        <p:spPr>
          <a:xfrm>
            <a:off x="102825" y="2381859"/>
            <a:ext cx="64895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2200" dirty="0" smtClean="0"/>
              <a:t>Evaluation </a:t>
            </a:r>
            <a:r>
              <a:rPr lang="fr-FR" sz="2200" dirty="0"/>
              <a:t>des pairs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fr-FR" sz="2000" dirty="0"/>
              <a:t>Evaluation </a:t>
            </a:r>
            <a:r>
              <a:rPr lang="fr-FR" sz="2000" b="1" dirty="0">
                <a:solidFill>
                  <a:srgbClr val="5CB0B5"/>
                </a:solidFill>
              </a:rPr>
              <a:t>individuelle</a:t>
            </a:r>
            <a:r>
              <a:rPr lang="fr-FR" sz="2000" dirty="0"/>
              <a:t> des pairs, et </a:t>
            </a:r>
            <a:r>
              <a:rPr lang="fr-FR" sz="2000" b="1" dirty="0">
                <a:solidFill>
                  <a:srgbClr val="5CB0B5"/>
                </a:solidFill>
              </a:rPr>
              <a:t>prise en compte dans l’évaluation</a:t>
            </a:r>
            <a:r>
              <a:rPr lang="fr-FR" sz="2000" dirty="0"/>
              <a:t> de </a:t>
            </a:r>
            <a:r>
              <a:rPr lang="fr-FR" sz="2000" dirty="0" smtClean="0"/>
              <a:t>l’UE, réalisée lors du dernier cours</a:t>
            </a:r>
            <a:endParaRPr lang="fr-FR" sz="2000" dirty="0"/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fr-FR" sz="2000" dirty="0"/>
              <a:t>Remplace le dossier réflexif (réflexivité maintenue dans un forum et  par le questionnaire de satisfaction)</a:t>
            </a: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6D5F07A8-F457-46BC-91BA-E448D63C14B3}"/>
              </a:ext>
            </a:extLst>
          </p:cNvPr>
          <p:cNvSpPr/>
          <p:nvPr/>
        </p:nvSpPr>
        <p:spPr>
          <a:xfrm>
            <a:off x="7190568" y="573347"/>
            <a:ext cx="4055166" cy="1279823"/>
          </a:xfrm>
          <a:prstGeom prst="wedgeEllipseCallout">
            <a:avLst>
              <a:gd name="adj1" fmla="val -25390"/>
              <a:gd name="adj2" fmla="val 86732"/>
            </a:avLst>
          </a:prstGeom>
          <a:solidFill>
            <a:srgbClr val="5CB0B5"/>
          </a:solidFill>
          <a:ln w="25400" cap="flat" cmpd="sng" algn="ctr">
            <a:solidFill>
              <a:srgbClr val="E36C0A"/>
            </a:solidFill>
            <a:prstDash val="solid"/>
          </a:ln>
          <a:effectLst/>
        </p:spPr>
        <p:txBody>
          <a:bodyPr rot="0" spcFirstLastPara="0" vertOverflow="overflow" horzOverflow="overflow" vert="horz" wrap="square" lIns="111760" tIns="55880" rIns="111760" bIns="5588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03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dirty="0">
                <a:solidFill>
                  <a:prstClr val="white"/>
                </a:solidFill>
                <a:latin typeface="Calibri"/>
              </a:rPr>
              <a:t>Transposabilité vers d’autres disciplines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99862D-A10D-41B6-9A53-B05D4F558894}"/>
              </a:ext>
            </a:extLst>
          </p:cNvPr>
          <p:cNvSpPr/>
          <p:nvPr/>
        </p:nvSpPr>
        <p:spPr>
          <a:xfrm>
            <a:off x="6471951" y="2466253"/>
            <a:ext cx="53570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2200" dirty="0"/>
              <a:t>Possible en français et autres langues pour des projets d’écriture collaborative</a:t>
            </a:r>
          </a:p>
          <a:p>
            <a:pPr marL="838190" lvl="1" indent="-380990">
              <a:buFont typeface="Arial" panose="020B0604020202020204" pitchFamily="34" charset="0"/>
              <a:buChar char="•"/>
            </a:pPr>
            <a:r>
              <a:rPr lang="fr-FR" sz="2000" dirty="0"/>
              <a:t>Revues ou autres projets</a:t>
            </a:r>
          </a:p>
        </p:txBody>
      </p:sp>
      <p:sp>
        <p:nvSpPr>
          <p:cNvPr id="10" name="Bulle narrative : ronde 9">
            <a:extLst>
              <a:ext uri="{FF2B5EF4-FFF2-40B4-BE49-F238E27FC236}">
                <a16:creationId xmlns:a16="http://schemas.microsoft.com/office/drawing/2014/main" id="{D97197B1-20C8-47B0-A8C1-E4E36B54960F}"/>
              </a:ext>
            </a:extLst>
          </p:cNvPr>
          <p:cNvSpPr/>
          <p:nvPr/>
        </p:nvSpPr>
        <p:spPr>
          <a:xfrm>
            <a:off x="8785381" y="3616936"/>
            <a:ext cx="3154828" cy="933310"/>
          </a:xfrm>
          <a:prstGeom prst="wedgeEllipseCallout">
            <a:avLst>
              <a:gd name="adj1" fmla="val -25390"/>
              <a:gd name="adj2" fmla="val 86732"/>
            </a:avLst>
          </a:prstGeom>
          <a:solidFill>
            <a:srgbClr val="5CB0B5"/>
          </a:solidFill>
          <a:ln w="25400" cap="flat" cmpd="sng" algn="ctr">
            <a:solidFill>
              <a:srgbClr val="E36C0A"/>
            </a:solidFill>
            <a:prstDash val="solid"/>
          </a:ln>
          <a:effectLst/>
        </p:spPr>
        <p:txBody>
          <a:bodyPr rot="0" spcFirstLastPara="0" vertOverflow="overflow" horzOverflow="overflow" vert="horz" wrap="square" lIns="111760" tIns="55880" rIns="111760" bIns="55880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03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dirty="0">
                <a:solidFill>
                  <a:prstClr val="white"/>
                </a:solidFill>
                <a:latin typeface="Calibri"/>
              </a:rPr>
              <a:t>Recherche 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7BC851-3D87-48B6-B9D4-13E4BF884348}"/>
              </a:ext>
            </a:extLst>
          </p:cNvPr>
          <p:cNvSpPr/>
          <p:nvPr/>
        </p:nvSpPr>
        <p:spPr>
          <a:xfrm>
            <a:off x="6134793" y="4898078"/>
            <a:ext cx="5805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2000" dirty="0"/>
              <a:t>Conférence et actes du colloque EIAH 2019 , mémoire recherche en Master 2 2019, JE 2017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2000" dirty="0"/>
              <a:t>Constitution d’un corpus (3 années)</a:t>
            </a:r>
          </a:p>
        </p:txBody>
      </p:sp>
      <p:graphicFrame>
        <p:nvGraphicFramePr>
          <p:cNvPr id="9" name="Diagramme 8">
            <a:hlinkClick r:id="rId2" action="ppaction://hlinksldjump"/>
            <a:extLst>
              <a:ext uri="{FF2B5EF4-FFF2-40B4-BE49-F238E27FC236}">
                <a16:creationId xmlns:a16="http://schemas.microsoft.com/office/drawing/2014/main" id="{B76E74C3-2648-4BBD-92AC-04F1C6D801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3357037"/>
              </p:ext>
            </p:extLst>
          </p:nvPr>
        </p:nvGraphicFramePr>
        <p:xfrm>
          <a:off x="1223498" y="5981700"/>
          <a:ext cx="9897403" cy="51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675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5213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dirty="0">
                <a:solidFill>
                  <a:srgbClr val="178F9B"/>
                </a:solidFill>
              </a:rPr>
              <a:t>Merci de votre attention !</a:t>
            </a:r>
          </a:p>
        </p:txBody>
      </p:sp>
      <p:pic>
        <p:nvPicPr>
          <p:cNvPr id="6" name="Picture 5" descr="https://cdn.uca.fr/images/email/composantes/LCSH/Picto-Mail.png">
            <a:extLst>
              <a:ext uri="{FF2B5EF4-FFF2-40B4-BE49-F238E27FC236}">
                <a16:creationId xmlns:a16="http://schemas.microsoft.com/office/drawing/2014/main" id="{0A05277F-0E74-478B-91F7-9DCFE9FDD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83" y="5391584"/>
            <a:ext cx="658407" cy="64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96F964-2DE7-409D-8074-40D9F147AA9D}"/>
              </a:ext>
            </a:extLst>
          </p:cNvPr>
          <p:cNvSpPr/>
          <p:nvPr/>
        </p:nvSpPr>
        <p:spPr>
          <a:xfrm>
            <a:off x="4595690" y="5485332"/>
            <a:ext cx="43965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178F96"/>
                </a:solidFill>
              </a:rPr>
              <a:t>christine.blanchard@uca.fr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C02DF13-8A70-43E4-96C4-057F4ECC4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283" y="2687706"/>
            <a:ext cx="4123290" cy="205540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2A9B194-432D-4195-8FE0-DE352A7784E6}"/>
              </a:ext>
            </a:extLst>
          </p:cNvPr>
          <p:cNvSpPr txBox="1"/>
          <p:nvPr/>
        </p:nvSpPr>
        <p:spPr>
          <a:xfrm>
            <a:off x="7036904" y="4403126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Auteur image: Yasmine El Fettahi, L3 SDL 2017/2018</a:t>
            </a:r>
          </a:p>
          <a:p>
            <a:r>
              <a:rPr lang="fr-FR" sz="1000" dirty="0"/>
              <a:t>Mise à jour : Mary Arrazat, L3 SDL 2018/2019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B08FF9-0FEA-4788-899B-C486A0016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45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CE7799-B0B4-4D04-87EC-7345A7EC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Constats à l’origine de la mise en œuvre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568498-B899-4345-8D17-F3B2152BA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3</a:t>
            </a:fld>
            <a:endParaRPr lang="fr-FR" dirty="0"/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58E1979B-BE4A-43A8-BDF9-CE7CA589A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0568253"/>
              </p:ext>
            </p:extLst>
          </p:nvPr>
        </p:nvGraphicFramePr>
        <p:xfrm>
          <a:off x="1216347" y="992229"/>
          <a:ext cx="9759305" cy="4763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e 4">
            <a:hlinkClick r:id="rId7" action="ppaction://hlinksldjump"/>
            <a:extLst>
              <a:ext uri="{FF2B5EF4-FFF2-40B4-BE49-F238E27FC236}">
                <a16:creationId xmlns:a16="http://schemas.microsoft.com/office/drawing/2014/main" id="{CFE16FC8-5877-45F3-9E9C-58321AD9C9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0249878"/>
              </p:ext>
            </p:extLst>
          </p:nvPr>
        </p:nvGraphicFramePr>
        <p:xfrm>
          <a:off x="1223498" y="5981700"/>
          <a:ext cx="9897403" cy="51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7779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4B100FD-F871-4B34-9EB5-39819B1CB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E02A5AA-E95D-4242-B90B-756E5CA6A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DE5189-840A-42D4-AE73-EA587DA8F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88D9E4-C2B1-4D5A-AE79-8A13DC7EA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1D30B80-4B8F-4C31-A808-B4E50E2C4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4084707-B435-48BD-B057-11002D5E8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AF2095-8119-4558-BA65-8A613A8E7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608"/>
            <a:ext cx="10515600" cy="1009651"/>
          </a:xfrm>
        </p:spPr>
        <p:txBody>
          <a:bodyPr/>
          <a:lstStyle/>
          <a:p>
            <a:pPr algn="ctr"/>
            <a:r>
              <a:rPr lang="fr-FR" dirty="0"/>
              <a:t>Compétences visées et démarche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AC0C6AE-811A-456A-819F-30368C121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4</a:t>
            </a:fld>
            <a:endParaRPr lang="fr-FR" dirty="0"/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C805EA10-1F2A-4B2E-ABEC-C756352393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5120223"/>
              </p:ext>
            </p:extLst>
          </p:nvPr>
        </p:nvGraphicFramePr>
        <p:xfrm>
          <a:off x="469932" y="1021941"/>
          <a:ext cx="11404534" cy="4814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e 4">
            <a:hlinkClick r:id="rId7" action="ppaction://hlinksldjump"/>
            <a:extLst>
              <a:ext uri="{FF2B5EF4-FFF2-40B4-BE49-F238E27FC236}">
                <a16:creationId xmlns:a16="http://schemas.microsoft.com/office/drawing/2014/main" id="{3A3F33B1-0480-4D71-85C0-F7F939B1DA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0800606"/>
              </p:ext>
            </p:extLst>
          </p:nvPr>
        </p:nvGraphicFramePr>
        <p:xfrm>
          <a:off x="1223498" y="5981700"/>
          <a:ext cx="9897403" cy="51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9272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EECCCED-70C7-4958-A5C1-8B12F911C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C519620-2A7F-4330-B2B1-D9132AAE2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0C29E48-AEF0-4C4D-AD8E-D2CF4548E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3EAF4F6-73CD-4F76-A579-886543308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24038EF-D7BF-4AD3-8DC7-909F8236B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4A4FF1-F48D-4FD9-9736-CBA1F5EDC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Scénario pédagogique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7FDC71-3A7D-41CB-84CF-9404BD5C8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5</a:t>
            </a:fld>
            <a:endParaRPr lang="fr-FR" dirty="0"/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E0BBEB98-D583-4277-951F-DFB31B47F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8427563"/>
              </p:ext>
            </p:extLst>
          </p:nvPr>
        </p:nvGraphicFramePr>
        <p:xfrm>
          <a:off x="20862" y="1163079"/>
          <a:ext cx="8988915" cy="4531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18EF9C9-D6BE-42C2-BA2C-04BDBEDAA242}"/>
              </a:ext>
            </a:extLst>
          </p:cNvPr>
          <p:cNvSpPr/>
          <p:nvPr/>
        </p:nvSpPr>
        <p:spPr>
          <a:xfrm>
            <a:off x="8183845" y="1617726"/>
            <a:ext cx="3438312" cy="2397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Schéma de l’activité d’écriture </a:t>
            </a:r>
            <a:r>
              <a:rPr lang="fr-FR" sz="1200" dirty="0">
                <a:solidFill>
                  <a:schemeClr val="tx1"/>
                </a:solidFill>
              </a:rPr>
              <a:t>(d’après Hayes, J.R. &amp; Flower, L.S. (1980). "Identifying the organization of writing processes". In L.W. Gregg &amp; E.R. Steinberg (eds.). Cognitive processes in writing. Hillsdale, NJ: Lawrence Erlbaum, pp. 3-30)</a:t>
            </a:r>
          </a:p>
        </p:txBody>
      </p:sp>
      <p:graphicFrame>
        <p:nvGraphicFramePr>
          <p:cNvPr id="7" name="Diagramme 6">
            <a:hlinkClick r:id="rId7" action="ppaction://hlinksldjump"/>
            <a:extLst>
              <a:ext uri="{FF2B5EF4-FFF2-40B4-BE49-F238E27FC236}">
                <a16:creationId xmlns:a16="http://schemas.microsoft.com/office/drawing/2014/main" id="{EBB1CEFE-0FB4-42A6-9E51-D16CDA5124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5551090"/>
              </p:ext>
            </p:extLst>
          </p:nvPr>
        </p:nvGraphicFramePr>
        <p:xfrm>
          <a:off x="1223498" y="5981700"/>
          <a:ext cx="9897403" cy="51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3317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4DFCD13-C7DC-4FC6-B1CD-65BA3A5BD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6</a:t>
            </a:fld>
            <a:endParaRPr lang="fr-FR" dirty="0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CC15ECEA-8478-4BCD-A36B-E8B080906C48}"/>
              </a:ext>
            </a:extLst>
          </p:cNvPr>
          <p:cNvGrpSpPr/>
          <p:nvPr/>
        </p:nvGrpSpPr>
        <p:grpSpPr>
          <a:xfrm>
            <a:off x="43609" y="1153254"/>
            <a:ext cx="7189704" cy="4716410"/>
            <a:chOff x="43609" y="1153254"/>
            <a:chExt cx="7189704" cy="4716410"/>
          </a:xfrm>
        </p:grpSpPr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431316B8-D8A5-475F-B0EB-D0F5C03D4CBA}"/>
                </a:ext>
              </a:extLst>
            </p:cNvPr>
            <p:cNvGrpSpPr/>
            <p:nvPr/>
          </p:nvGrpSpPr>
          <p:grpSpPr>
            <a:xfrm>
              <a:off x="157181" y="1235142"/>
              <a:ext cx="7076132" cy="4558498"/>
              <a:chOff x="157181" y="1235142"/>
              <a:chExt cx="7076132" cy="4558498"/>
            </a:xfrm>
          </p:grpSpPr>
          <p:sp>
            <p:nvSpPr>
              <p:cNvPr id="15" name="Rectangle : coins arrondis 14">
                <a:extLst>
                  <a:ext uri="{FF2B5EF4-FFF2-40B4-BE49-F238E27FC236}">
                    <a16:creationId xmlns:a16="http://schemas.microsoft.com/office/drawing/2014/main" id="{6585F5BC-A63A-4BAB-9666-861D48AC95FC}"/>
                  </a:ext>
                </a:extLst>
              </p:cNvPr>
              <p:cNvSpPr/>
              <p:nvPr/>
            </p:nvSpPr>
            <p:spPr>
              <a:xfrm>
                <a:off x="157181" y="1235142"/>
                <a:ext cx="4756014" cy="936000"/>
              </a:xfrm>
              <a:prstGeom prst="roundRect">
                <a:avLst/>
              </a:prstGeom>
              <a:solidFill>
                <a:srgbClr val="F5B98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fr-FR" sz="1600" dirty="0">
                    <a:solidFill>
                      <a:schemeClr val="tx1"/>
                    </a:solidFill>
                  </a:rPr>
                  <a:t>Analyse de l’existant (1 CM présentiel)</a:t>
                </a:r>
              </a:p>
              <a:p>
                <a:pPr algn="r"/>
                <a:r>
                  <a:rPr lang="fr-FR" sz="1600" dirty="0">
                    <a:solidFill>
                      <a:schemeClr val="tx1"/>
                    </a:solidFill>
                  </a:rPr>
                  <a:t>Choix des thématiques (1 CM à distance)</a:t>
                </a:r>
              </a:p>
              <a:p>
                <a:pPr algn="r"/>
                <a:r>
                  <a:rPr lang="fr-FR" sz="1600" dirty="0">
                    <a:solidFill>
                      <a:schemeClr val="tx1"/>
                    </a:solidFill>
                  </a:rPr>
                  <a:t>Choix des sujets (1 CM présentiel)</a:t>
                </a:r>
              </a:p>
            </p:txBody>
          </p:sp>
          <p:sp>
            <p:nvSpPr>
              <p:cNvPr id="19" name="Rectangle : coins arrondis 18">
                <a:extLst>
                  <a:ext uri="{FF2B5EF4-FFF2-40B4-BE49-F238E27FC236}">
                    <a16:creationId xmlns:a16="http://schemas.microsoft.com/office/drawing/2014/main" id="{1DF419BE-58FF-4BBC-8C5A-E65487E6DC0D}"/>
                  </a:ext>
                </a:extLst>
              </p:cNvPr>
              <p:cNvSpPr/>
              <p:nvPr/>
            </p:nvSpPr>
            <p:spPr>
              <a:xfrm>
                <a:off x="1252912" y="2188607"/>
                <a:ext cx="4366010" cy="1764000"/>
              </a:xfrm>
              <a:prstGeom prst="roundRect">
                <a:avLst/>
              </a:prstGeom>
              <a:solidFill>
                <a:srgbClr val="F5B98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r"/>
                <a:r>
                  <a:rPr lang="fr-FR" sz="1600" dirty="0">
                    <a:solidFill>
                      <a:schemeClr val="tx1"/>
                    </a:solidFill>
                  </a:rPr>
                  <a:t>Élaboration </a:t>
                </a:r>
                <a:br>
                  <a:rPr lang="fr-FR" sz="1600" dirty="0">
                    <a:solidFill>
                      <a:schemeClr val="tx1"/>
                    </a:solidFill>
                  </a:rPr>
                </a:br>
                <a:r>
                  <a:rPr lang="fr-FR" sz="1600" dirty="0">
                    <a:solidFill>
                      <a:schemeClr val="tx1"/>
                    </a:solidFill>
                  </a:rPr>
                  <a:t>du contenu</a:t>
                </a:r>
                <a:br>
                  <a:rPr lang="fr-FR" sz="1600" dirty="0">
                    <a:solidFill>
                      <a:schemeClr val="tx1"/>
                    </a:solidFill>
                  </a:rPr>
                </a:br>
                <a:r>
                  <a:rPr lang="fr-FR" sz="1600" dirty="0">
                    <a:solidFill>
                      <a:schemeClr val="tx1"/>
                    </a:solidFill>
                  </a:rPr>
                  <a:t>(1 TD présentiel</a:t>
                </a:r>
                <a:br>
                  <a:rPr lang="fr-FR" sz="1600" dirty="0">
                    <a:solidFill>
                      <a:schemeClr val="tx1"/>
                    </a:solidFill>
                  </a:rPr>
                </a:br>
                <a:r>
                  <a:rPr lang="fr-FR" sz="1600" dirty="0">
                    <a:solidFill>
                      <a:schemeClr val="tx1"/>
                    </a:solidFill>
                  </a:rPr>
                  <a:t>3 TD à distance)</a:t>
                </a:r>
              </a:p>
            </p:txBody>
          </p:sp>
          <p:sp>
            <p:nvSpPr>
              <p:cNvPr id="20" name="Rectangle : coins arrondis 19">
                <a:extLst>
                  <a:ext uri="{FF2B5EF4-FFF2-40B4-BE49-F238E27FC236}">
                    <a16:creationId xmlns:a16="http://schemas.microsoft.com/office/drawing/2014/main" id="{00E1333E-F6ED-47D2-BA5D-D28A5B154E40}"/>
                  </a:ext>
                </a:extLst>
              </p:cNvPr>
              <p:cNvSpPr/>
              <p:nvPr/>
            </p:nvSpPr>
            <p:spPr>
              <a:xfrm>
                <a:off x="3632490" y="3994106"/>
                <a:ext cx="3054913" cy="875680"/>
              </a:xfrm>
              <a:prstGeom prst="roundRect">
                <a:avLst/>
              </a:prstGeom>
              <a:solidFill>
                <a:srgbClr val="F5B98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fr-FR" sz="1600" dirty="0">
                    <a:solidFill>
                      <a:schemeClr val="tx1"/>
                    </a:solidFill>
                  </a:rPr>
                  <a:t>Mise en place de </a:t>
                </a:r>
                <a:br>
                  <a:rPr lang="fr-FR" sz="1600" dirty="0">
                    <a:solidFill>
                      <a:schemeClr val="tx1"/>
                    </a:solidFill>
                  </a:rPr>
                </a:br>
                <a:r>
                  <a:rPr lang="fr-FR" sz="1600" dirty="0">
                    <a:solidFill>
                      <a:schemeClr val="tx1"/>
                    </a:solidFill>
                  </a:rPr>
                  <a:t>la revue</a:t>
                </a:r>
                <a:br>
                  <a:rPr lang="fr-FR" sz="1600" dirty="0">
                    <a:solidFill>
                      <a:schemeClr val="tx1"/>
                    </a:solidFill>
                  </a:rPr>
                </a:br>
                <a:r>
                  <a:rPr lang="fr-FR" sz="1600" dirty="0">
                    <a:solidFill>
                      <a:schemeClr val="tx1"/>
                    </a:solidFill>
                  </a:rPr>
                  <a:t>(1 CM présentiel)</a:t>
                </a:r>
              </a:p>
            </p:txBody>
          </p:sp>
          <p:sp>
            <p:nvSpPr>
              <p:cNvPr id="21" name="Rectangle : coins arrondis 20">
                <a:extLst>
                  <a:ext uri="{FF2B5EF4-FFF2-40B4-BE49-F238E27FC236}">
                    <a16:creationId xmlns:a16="http://schemas.microsoft.com/office/drawing/2014/main" id="{FBBAC624-0A9E-41E7-BE7B-062ABD2982B6}"/>
                  </a:ext>
                </a:extLst>
              </p:cNvPr>
              <p:cNvSpPr/>
              <p:nvPr/>
            </p:nvSpPr>
            <p:spPr>
              <a:xfrm>
                <a:off x="4751175" y="4917960"/>
                <a:ext cx="2482138" cy="875680"/>
              </a:xfrm>
              <a:prstGeom prst="roundRect">
                <a:avLst/>
              </a:prstGeom>
              <a:solidFill>
                <a:srgbClr val="F5B98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fr-FR" sz="1600" dirty="0">
                    <a:solidFill>
                      <a:schemeClr val="tx1"/>
                    </a:solidFill>
                  </a:rPr>
                  <a:t>Diffusion </a:t>
                </a:r>
                <a:br>
                  <a:rPr lang="fr-FR" sz="1600" dirty="0">
                    <a:solidFill>
                      <a:schemeClr val="tx1"/>
                    </a:solidFill>
                  </a:rPr>
                </a:br>
                <a:r>
                  <a:rPr lang="fr-FR" sz="1600" dirty="0">
                    <a:solidFill>
                      <a:schemeClr val="tx1"/>
                    </a:solidFill>
                  </a:rPr>
                  <a:t>de la revue</a:t>
                </a:r>
              </a:p>
            </p:txBody>
          </p:sp>
        </p:grp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CF87CE15-B725-4139-939A-A4AABC8F8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958" t="-2427" r="17808" b="-1694"/>
            <a:stretch/>
          </p:blipFill>
          <p:spPr>
            <a:xfrm>
              <a:off x="43609" y="1153254"/>
              <a:ext cx="6045959" cy="4716410"/>
            </a:xfrm>
            <a:prstGeom prst="rect">
              <a:avLst/>
            </a:prstGeom>
          </p:spPr>
        </p:pic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35905E62-D508-411F-AE8C-4EA66F5226C5}"/>
              </a:ext>
            </a:extLst>
          </p:cNvPr>
          <p:cNvGrpSpPr/>
          <p:nvPr/>
        </p:nvGrpSpPr>
        <p:grpSpPr>
          <a:xfrm>
            <a:off x="5150633" y="1140479"/>
            <a:ext cx="6705803" cy="2760607"/>
            <a:chOff x="5150633" y="1140479"/>
            <a:chExt cx="6705803" cy="2760607"/>
          </a:xfrm>
        </p:grpSpPr>
        <p:sp>
          <p:nvSpPr>
            <p:cNvPr id="23" name="Rectangle : carré corné 22">
              <a:extLst>
                <a:ext uri="{FF2B5EF4-FFF2-40B4-BE49-F238E27FC236}">
                  <a16:creationId xmlns:a16="http://schemas.microsoft.com/office/drawing/2014/main" id="{C2757D07-656F-4C4D-A0EC-9E7F55C2A7E3}"/>
                </a:ext>
              </a:extLst>
            </p:cNvPr>
            <p:cNvSpPr/>
            <p:nvPr/>
          </p:nvSpPr>
          <p:spPr>
            <a:xfrm>
              <a:off x="7764615" y="1140479"/>
              <a:ext cx="4091821" cy="2760607"/>
            </a:xfrm>
            <a:prstGeom prst="foldedCorner">
              <a:avLst/>
            </a:prstGeom>
            <a:solidFill>
              <a:srgbClr val="6FCCD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chemeClr val="tx1"/>
                  </a:solidFill>
                </a:rPr>
                <a:t>Présentation du cours et constitution des groupes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b="1" dirty="0">
                  <a:solidFill>
                    <a:schemeClr val="tx1"/>
                  </a:solidFill>
                </a:rPr>
                <a:t>Analyse de l’existant </a:t>
              </a:r>
              <a:r>
                <a:rPr lang="fr-FR" dirty="0">
                  <a:solidFill>
                    <a:schemeClr val="tx1"/>
                  </a:solidFill>
                </a:rPr>
                <a:t>(revues)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b="1" dirty="0">
                  <a:solidFill>
                    <a:schemeClr val="tx1"/>
                  </a:solidFill>
                </a:rPr>
                <a:t>Choix des sujets traités </a:t>
              </a:r>
              <a:r>
                <a:rPr lang="fr-FR" dirty="0">
                  <a:solidFill>
                    <a:schemeClr val="tx1"/>
                  </a:solidFill>
                </a:rPr>
                <a:t>(Google© doc)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b="1" dirty="0">
                  <a:solidFill>
                    <a:schemeClr val="tx1"/>
                  </a:solidFill>
                </a:rPr>
                <a:t>Elaboration d’une carte conceptuelle </a:t>
              </a:r>
              <a:r>
                <a:rPr lang="fr-FR" dirty="0">
                  <a:solidFill>
                    <a:schemeClr val="tx1"/>
                  </a:solidFill>
                </a:rPr>
                <a:t>(Creately© ou Mindmeister©)</a:t>
              </a:r>
              <a:endParaRPr lang="fr-FR" dirty="0">
                <a:solidFill>
                  <a:schemeClr val="tx1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lèche : droite 26">
              <a:extLst>
                <a:ext uri="{FF2B5EF4-FFF2-40B4-BE49-F238E27FC236}">
                  <a16:creationId xmlns:a16="http://schemas.microsoft.com/office/drawing/2014/main" id="{FB01FE7C-80B7-4E34-9357-FC2937419850}"/>
                </a:ext>
              </a:extLst>
            </p:cNvPr>
            <p:cNvSpPr/>
            <p:nvPr/>
          </p:nvSpPr>
          <p:spPr>
            <a:xfrm>
              <a:off x="5150633" y="1572650"/>
              <a:ext cx="2482138" cy="276007"/>
            </a:xfrm>
            <a:prstGeom prst="rightArrow">
              <a:avLst/>
            </a:prstGeom>
            <a:solidFill>
              <a:srgbClr val="6FCCD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aphicFrame>
        <p:nvGraphicFramePr>
          <p:cNvPr id="16" name="Diagramme 15">
            <a:hlinkClick r:id="rId3" action="ppaction://hlinksldjump"/>
            <a:extLst>
              <a:ext uri="{FF2B5EF4-FFF2-40B4-BE49-F238E27FC236}">
                <a16:creationId xmlns:a16="http://schemas.microsoft.com/office/drawing/2014/main" id="{45D0F7D3-FC03-4A37-B7CE-5D83CD7980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4139731"/>
              </p:ext>
            </p:extLst>
          </p:nvPr>
        </p:nvGraphicFramePr>
        <p:xfrm>
          <a:off x="1223498" y="5981700"/>
          <a:ext cx="9897403" cy="51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6890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4DFCD13-C7DC-4FC6-B1CD-65BA3A5BD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9144"/>
            <a:ext cx="2743200" cy="365125"/>
          </a:xfrm>
        </p:spPr>
        <p:txBody>
          <a:bodyPr/>
          <a:lstStyle/>
          <a:p>
            <a:fld id="{33B439EA-A7A0-4BF9-A1D5-663AC435F5A3}" type="slidenum">
              <a:rPr lang="fr-FR" smtClean="0"/>
              <a:t>7</a:t>
            </a:fld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0D55D5AC-A0CE-4347-A3CA-B1FE335F73F6}"/>
              </a:ext>
            </a:extLst>
          </p:cNvPr>
          <p:cNvGrpSpPr/>
          <p:nvPr/>
        </p:nvGrpSpPr>
        <p:grpSpPr>
          <a:xfrm>
            <a:off x="5791200" y="1639112"/>
            <a:ext cx="6065236" cy="2985894"/>
            <a:chOff x="5791200" y="1639112"/>
            <a:chExt cx="6065236" cy="2985894"/>
          </a:xfrm>
        </p:grpSpPr>
        <p:sp>
          <p:nvSpPr>
            <p:cNvPr id="23" name="Rectangle : carré corné 22">
              <a:extLst>
                <a:ext uri="{FF2B5EF4-FFF2-40B4-BE49-F238E27FC236}">
                  <a16:creationId xmlns:a16="http://schemas.microsoft.com/office/drawing/2014/main" id="{C2757D07-656F-4C4D-A0EC-9E7F55C2A7E3}"/>
                </a:ext>
              </a:extLst>
            </p:cNvPr>
            <p:cNvSpPr/>
            <p:nvPr/>
          </p:nvSpPr>
          <p:spPr>
            <a:xfrm>
              <a:off x="7764615" y="1639112"/>
              <a:ext cx="4091821" cy="2985894"/>
            </a:xfrm>
            <a:prstGeom prst="foldedCorner">
              <a:avLst/>
            </a:prstGeom>
            <a:solidFill>
              <a:srgbClr val="6FCCD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chemeClr val="tx1"/>
                  </a:solidFill>
                </a:rPr>
                <a:t>Planification (Gantt prévisionnel)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b="1" dirty="0">
                  <a:solidFill>
                    <a:schemeClr val="tx1"/>
                  </a:solidFill>
                </a:rPr>
                <a:t>Création du contenu textuel </a:t>
              </a:r>
              <a:r>
                <a:rPr lang="fr-FR" dirty="0">
                  <a:solidFill>
                    <a:schemeClr val="tx1"/>
                  </a:solidFill>
                </a:rPr>
                <a:t>(Framapad©)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chemeClr val="tx1"/>
                  </a:solidFill>
                </a:rPr>
                <a:t>Recueil et/création de ressources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chemeClr val="tx1"/>
                  </a:solidFill>
                </a:rPr>
                <a:t>Vérification de l’intention d’écriture, </a:t>
              </a:r>
              <a:r>
                <a:rPr lang="fr-FR" b="1" dirty="0">
                  <a:solidFill>
                    <a:schemeClr val="tx1"/>
                  </a:solidFill>
                </a:rPr>
                <a:t>amélioration, corrections </a:t>
              </a:r>
              <a:r>
                <a:rPr lang="fr-FR" dirty="0">
                  <a:solidFill>
                    <a:schemeClr val="tx1"/>
                  </a:solidFill>
                </a:rPr>
                <a:t>(outils au choix)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b="1" dirty="0">
                  <a:solidFill>
                    <a:schemeClr val="tx1"/>
                  </a:solidFill>
                </a:rPr>
                <a:t>Evaluation des pairs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chemeClr val="tx1"/>
                  </a:solidFill>
                </a:rPr>
                <a:t>Gantt final</a:t>
              </a:r>
              <a:endParaRPr lang="fr-FR" dirty="0">
                <a:solidFill>
                  <a:schemeClr val="tx1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lèche : droite 26">
              <a:extLst>
                <a:ext uri="{FF2B5EF4-FFF2-40B4-BE49-F238E27FC236}">
                  <a16:creationId xmlns:a16="http://schemas.microsoft.com/office/drawing/2014/main" id="{FB01FE7C-80B7-4E34-9357-FC2937419850}"/>
                </a:ext>
              </a:extLst>
            </p:cNvPr>
            <p:cNvSpPr/>
            <p:nvPr/>
          </p:nvSpPr>
          <p:spPr>
            <a:xfrm>
              <a:off x="5791200" y="2999317"/>
              <a:ext cx="1850884" cy="220961"/>
            </a:xfrm>
            <a:prstGeom prst="rightArrow">
              <a:avLst/>
            </a:prstGeom>
            <a:solidFill>
              <a:srgbClr val="6FCCD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A9016B34-1A71-4F65-8176-18899C1B1A62}"/>
              </a:ext>
            </a:extLst>
          </p:cNvPr>
          <p:cNvGrpSpPr/>
          <p:nvPr/>
        </p:nvGrpSpPr>
        <p:grpSpPr>
          <a:xfrm>
            <a:off x="43609" y="1153254"/>
            <a:ext cx="7189704" cy="4716410"/>
            <a:chOff x="43609" y="1153254"/>
            <a:chExt cx="7189704" cy="4716410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293D71C9-E09A-4949-8BCB-78A474BCA91A}"/>
                </a:ext>
              </a:extLst>
            </p:cNvPr>
            <p:cNvGrpSpPr/>
            <p:nvPr/>
          </p:nvGrpSpPr>
          <p:grpSpPr>
            <a:xfrm>
              <a:off x="157181" y="1235142"/>
              <a:ext cx="7076132" cy="4558498"/>
              <a:chOff x="157181" y="1235142"/>
              <a:chExt cx="7076132" cy="4558498"/>
            </a:xfrm>
          </p:grpSpPr>
          <p:sp>
            <p:nvSpPr>
              <p:cNvPr id="22" name="Rectangle : coins arrondis 21">
                <a:extLst>
                  <a:ext uri="{FF2B5EF4-FFF2-40B4-BE49-F238E27FC236}">
                    <a16:creationId xmlns:a16="http://schemas.microsoft.com/office/drawing/2014/main" id="{4DAC1DC4-B7DE-44FE-BE76-46286BDF17D8}"/>
                  </a:ext>
                </a:extLst>
              </p:cNvPr>
              <p:cNvSpPr/>
              <p:nvPr/>
            </p:nvSpPr>
            <p:spPr>
              <a:xfrm>
                <a:off x="157181" y="1235142"/>
                <a:ext cx="4756014" cy="936000"/>
              </a:xfrm>
              <a:prstGeom prst="roundRect">
                <a:avLst/>
              </a:prstGeom>
              <a:solidFill>
                <a:srgbClr val="F5B98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fr-FR" sz="1600" dirty="0">
                    <a:solidFill>
                      <a:schemeClr val="tx1"/>
                    </a:solidFill>
                  </a:rPr>
                  <a:t>Analyse de l’existant (1 CM présentiel)</a:t>
                </a:r>
              </a:p>
              <a:p>
                <a:pPr algn="r"/>
                <a:r>
                  <a:rPr lang="fr-FR" sz="1600" dirty="0">
                    <a:solidFill>
                      <a:schemeClr val="tx1"/>
                    </a:solidFill>
                  </a:rPr>
                  <a:t>Choix des thématiques (1 CM à distance)</a:t>
                </a:r>
              </a:p>
              <a:p>
                <a:pPr algn="r"/>
                <a:r>
                  <a:rPr lang="fr-FR" sz="1600" dirty="0">
                    <a:solidFill>
                      <a:schemeClr val="tx1"/>
                    </a:solidFill>
                  </a:rPr>
                  <a:t>Choix des sujets (1 CM présentiel)</a:t>
                </a:r>
              </a:p>
            </p:txBody>
          </p:sp>
          <p:sp>
            <p:nvSpPr>
              <p:cNvPr id="24" name="Rectangle : coins arrondis 23">
                <a:extLst>
                  <a:ext uri="{FF2B5EF4-FFF2-40B4-BE49-F238E27FC236}">
                    <a16:creationId xmlns:a16="http://schemas.microsoft.com/office/drawing/2014/main" id="{AB3623BA-A8E8-4524-95DB-7161A3F89A39}"/>
                  </a:ext>
                </a:extLst>
              </p:cNvPr>
              <p:cNvSpPr/>
              <p:nvPr/>
            </p:nvSpPr>
            <p:spPr>
              <a:xfrm>
                <a:off x="1252912" y="2188607"/>
                <a:ext cx="4366010" cy="1764000"/>
              </a:xfrm>
              <a:prstGeom prst="roundRect">
                <a:avLst/>
              </a:prstGeom>
              <a:solidFill>
                <a:srgbClr val="F5B98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r"/>
                <a:r>
                  <a:rPr lang="fr-FR" sz="1600" dirty="0">
                    <a:solidFill>
                      <a:schemeClr val="tx1"/>
                    </a:solidFill>
                  </a:rPr>
                  <a:t>Élaboration </a:t>
                </a:r>
                <a:br>
                  <a:rPr lang="fr-FR" sz="1600" dirty="0">
                    <a:solidFill>
                      <a:schemeClr val="tx1"/>
                    </a:solidFill>
                  </a:rPr>
                </a:br>
                <a:r>
                  <a:rPr lang="fr-FR" sz="1600" dirty="0">
                    <a:solidFill>
                      <a:schemeClr val="tx1"/>
                    </a:solidFill>
                  </a:rPr>
                  <a:t>du contenu</a:t>
                </a:r>
                <a:br>
                  <a:rPr lang="fr-FR" sz="1600" dirty="0">
                    <a:solidFill>
                      <a:schemeClr val="tx1"/>
                    </a:solidFill>
                  </a:rPr>
                </a:br>
                <a:r>
                  <a:rPr lang="fr-FR" sz="1600" dirty="0">
                    <a:solidFill>
                      <a:schemeClr val="tx1"/>
                    </a:solidFill>
                  </a:rPr>
                  <a:t>(1 TD présentiel</a:t>
                </a:r>
                <a:br>
                  <a:rPr lang="fr-FR" sz="1600" dirty="0">
                    <a:solidFill>
                      <a:schemeClr val="tx1"/>
                    </a:solidFill>
                  </a:rPr>
                </a:br>
                <a:r>
                  <a:rPr lang="fr-FR" sz="1600" dirty="0">
                    <a:solidFill>
                      <a:schemeClr val="tx1"/>
                    </a:solidFill>
                  </a:rPr>
                  <a:t>3 TD à distance)</a:t>
                </a:r>
              </a:p>
            </p:txBody>
          </p:sp>
          <p:sp>
            <p:nvSpPr>
              <p:cNvPr id="25" name="Rectangle : coins arrondis 24">
                <a:extLst>
                  <a:ext uri="{FF2B5EF4-FFF2-40B4-BE49-F238E27FC236}">
                    <a16:creationId xmlns:a16="http://schemas.microsoft.com/office/drawing/2014/main" id="{6D4960E7-B69F-40F2-8339-1F2F6EC04098}"/>
                  </a:ext>
                </a:extLst>
              </p:cNvPr>
              <p:cNvSpPr/>
              <p:nvPr/>
            </p:nvSpPr>
            <p:spPr>
              <a:xfrm>
                <a:off x="3632490" y="3994106"/>
                <a:ext cx="3054913" cy="875680"/>
              </a:xfrm>
              <a:prstGeom prst="roundRect">
                <a:avLst/>
              </a:prstGeom>
              <a:solidFill>
                <a:srgbClr val="F5B98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fr-FR" sz="1600" dirty="0">
                    <a:solidFill>
                      <a:schemeClr val="tx1"/>
                    </a:solidFill>
                  </a:rPr>
                  <a:t>Mise en place de </a:t>
                </a:r>
                <a:br>
                  <a:rPr lang="fr-FR" sz="1600" dirty="0">
                    <a:solidFill>
                      <a:schemeClr val="tx1"/>
                    </a:solidFill>
                  </a:rPr>
                </a:br>
                <a:r>
                  <a:rPr lang="fr-FR" sz="1600" dirty="0">
                    <a:solidFill>
                      <a:schemeClr val="tx1"/>
                    </a:solidFill>
                  </a:rPr>
                  <a:t>la revue</a:t>
                </a:r>
                <a:br>
                  <a:rPr lang="fr-FR" sz="1600" dirty="0">
                    <a:solidFill>
                      <a:schemeClr val="tx1"/>
                    </a:solidFill>
                  </a:rPr>
                </a:br>
                <a:r>
                  <a:rPr lang="fr-FR" sz="1600" dirty="0">
                    <a:solidFill>
                      <a:schemeClr val="tx1"/>
                    </a:solidFill>
                  </a:rPr>
                  <a:t>(1 CM présentiel)</a:t>
                </a:r>
              </a:p>
            </p:txBody>
          </p:sp>
          <p:sp>
            <p:nvSpPr>
              <p:cNvPr id="26" name="Rectangle : coins arrondis 25">
                <a:extLst>
                  <a:ext uri="{FF2B5EF4-FFF2-40B4-BE49-F238E27FC236}">
                    <a16:creationId xmlns:a16="http://schemas.microsoft.com/office/drawing/2014/main" id="{C25DF12F-FBF5-48AA-A623-1162C2303FBF}"/>
                  </a:ext>
                </a:extLst>
              </p:cNvPr>
              <p:cNvSpPr/>
              <p:nvPr/>
            </p:nvSpPr>
            <p:spPr>
              <a:xfrm>
                <a:off x="4751175" y="4917960"/>
                <a:ext cx="2482138" cy="875680"/>
              </a:xfrm>
              <a:prstGeom prst="roundRect">
                <a:avLst/>
              </a:prstGeom>
              <a:solidFill>
                <a:srgbClr val="F5B98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fr-FR" sz="1600" dirty="0">
                    <a:solidFill>
                      <a:schemeClr val="tx1"/>
                    </a:solidFill>
                  </a:rPr>
                  <a:t>Diffusion </a:t>
                </a:r>
                <a:br>
                  <a:rPr lang="fr-FR" sz="1600" dirty="0">
                    <a:solidFill>
                      <a:schemeClr val="tx1"/>
                    </a:solidFill>
                  </a:rPr>
                </a:br>
                <a:r>
                  <a:rPr lang="fr-FR" sz="1600" dirty="0">
                    <a:solidFill>
                      <a:schemeClr val="tx1"/>
                    </a:solidFill>
                  </a:rPr>
                  <a:t>de la revue</a:t>
                </a:r>
              </a:p>
            </p:txBody>
          </p:sp>
        </p:grp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201772BF-0A1B-4ED7-BE05-A26831469F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958" t="-2427" r="17808" b="-1694"/>
            <a:stretch/>
          </p:blipFill>
          <p:spPr>
            <a:xfrm>
              <a:off x="43609" y="1153254"/>
              <a:ext cx="6045959" cy="4716410"/>
            </a:xfrm>
            <a:prstGeom prst="rect">
              <a:avLst/>
            </a:prstGeom>
          </p:spPr>
        </p:pic>
      </p:grpSp>
      <p:graphicFrame>
        <p:nvGraphicFramePr>
          <p:cNvPr id="12" name="Diagramme 11">
            <a:hlinkClick r:id="rId3" action="ppaction://hlinksldjump"/>
            <a:extLst>
              <a:ext uri="{FF2B5EF4-FFF2-40B4-BE49-F238E27FC236}">
                <a16:creationId xmlns:a16="http://schemas.microsoft.com/office/drawing/2014/main" id="{81E930AA-01DB-497A-9B3C-D923828A2F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9952824"/>
              </p:ext>
            </p:extLst>
          </p:nvPr>
        </p:nvGraphicFramePr>
        <p:xfrm>
          <a:off x="1223498" y="5981700"/>
          <a:ext cx="9897403" cy="51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351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4DFCD13-C7DC-4FC6-B1CD-65BA3A5BD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8</a:t>
            </a:fld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92471013-FCE8-4033-B76F-B8634E814B8F}"/>
              </a:ext>
            </a:extLst>
          </p:cNvPr>
          <p:cNvGrpSpPr/>
          <p:nvPr/>
        </p:nvGrpSpPr>
        <p:grpSpPr>
          <a:xfrm>
            <a:off x="6997148" y="3839552"/>
            <a:ext cx="4859288" cy="1162390"/>
            <a:chOff x="6997148" y="3839552"/>
            <a:chExt cx="4859288" cy="1162390"/>
          </a:xfrm>
        </p:grpSpPr>
        <p:sp>
          <p:nvSpPr>
            <p:cNvPr id="23" name="Rectangle : carré corné 22">
              <a:extLst>
                <a:ext uri="{FF2B5EF4-FFF2-40B4-BE49-F238E27FC236}">
                  <a16:creationId xmlns:a16="http://schemas.microsoft.com/office/drawing/2014/main" id="{C2757D07-656F-4C4D-A0EC-9E7F55C2A7E3}"/>
                </a:ext>
              </a:extLst>
            </p:cNvPr>
            <p:cNvSpPr/>
            <p:nvPr/>
          </p:nvSpPr>
          <p:spPr>
            <a:xfrm>
              <a:off x="7764615" y="3839552"/>
              <a:ext cx="4091821" cy="1162390"/>
            </a:xfrm>
            <a:prstGeom prst="foldedCorner">
              <a:avLst/>
            </a:prstGeom>
            <a:solidFill>
              <a:srgbClr val="6FCCD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b="1" dirty="0">
                  <a:solidFill>
                    <a:schemeClr val="tx1"/>
                  </a:solidFill>
                </a:rPr>
                <a:t>Finalisation</a:t>
              </a:r>
              <a:r>
                <a:rPr lang="fr-FR" dirty="0">
                  <a:solidFill>
                    <a:schemeClr val="tx1"/>
                  </a:solidFill>
                </a:rPr>
                <a:t> de la production finale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chemeClr val="tx1"/>
                  </a:solidFill>
                </a:rPr>
                <a:t>Sélection des articles et intégration à la maquette de la revue</a:t>
              </a:r>
            </a:p>
          </p:txBody>
        </p:sp>
        <p:sp>
          <p:nvSpPr>
            <p:cNvPr id="13" name="Flèche : droite 12">
              <a:extLst>
                <a:ext uri="{FF2B5EF4-FFF2-40B4-BE49-F238E27FC236}">
                  <a16:creationId xmlns:a16="http://schemas.microsoft.com/office/drawing/2014/main" id="{E0094E74-7609-42C6-ABBC-ECF25C3F1E07}"/>
                </a:ext>
              </a:extLst>
            </p:cNvPr>
            <p:cNvSpPr/>
            <p:nvPr/>
          </p:nvSpPr>
          <p:spPr>
            <a:xfrm>
              <a:off x="6997148" y="4280452"/>
              <a:ext cx="644936" cy="250134"/>
            </a:xfrm>
            <a:prstGeom prst="rightArrow">
              <a:avLst/>
            </a:prstGeom>
            <a:solidFill>
              <a:srgbClr val="6FCCD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FCB00DFE-9D0E-428E-A41D-AE10CC64EC66}"/>
              </a:ext>
            </a:extLst>
          </p:cNvPr>
          <p:cNvGrpSpPr/>
          <p:nvPr/>
        </p:nvGrpSpPr>
        <p:grpSpPr>
          <a:xfrm>
            <a:off x="43609" y="1153254"/>
            <a:ext cx="7189704" cy="4716410"/>
            <a:chOff x="43609" y="1153254"/>
            <a:chExt cx="7189704" cy="4716410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223C7702-4FC1-40E8-AE23-396253780950}"/>
                </a:ext>
              </a:extLst>
            </p:cNvPr>
            <p:cNvGrpSpPr/>
            <p:nvPr/>
          </p:nvGrpSpPr>
          <p:grpSpPr>
            <a:xfrm>
              <a:off x="157181" y="1235142"/>
              <a:ext cx="7076132" cy="4558498"/>
              <a:chOff x="157181" y="1235142"/>
              <a:chExt cx="7076132" cy="4558498"/>
            </a:xfrm>
          </p:grpSpPr>
          <p:sp>
            <p:nvSpPr>
              <p:cNvPr id="22" name="Rectangle : coins arrondis 21">
                <a:extLst>
                  <a:ext uri="{FF2B5EF4-FFF2-40B4-BE49-F238E27FC236}">
                    <a16:creationId xmlns:a16="http://schemas.microsoft.com/office/drawing/2014/main" id="{4D155CB7-3ABA-444F-83FA-E32DDAC40F27}"/>
                  </a:ext>
                </a:extLst>
              </p:cNvPr>
              <p:cNvSpPr/>
              <p:nvPr/>
            </p:nvSpPr>
            <p:spPr>
              <a:xfrm>
                <a:off x="157181" y="1235142"/>
                <a:ext cx="4756014" cy="936000"/>
              </a:xfrm>
              <a:prstGeom prst="roundRect">
                <a:avLst/>
              </a:prstGeom>
              <a:solidFill>
                <a:srgbClr val="F5B98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fr-FR" sz="1600" dirty="0">
                    <a:solidFill>
                      <a:schemeClr val="tx1"/>
                    </a:solidFill>
                  </a:rPr>
                  <a:t>Analyse de l’existant (1 CM présentiel)</a:t>
                </a:r>
              </a:p>
              <a:p>
                <a:pPr algn="r"/>
                <a:r>
                  <a:rPr lang="fr-FR" sz="1600" dirty="0">
                    <a:solidFill>
                      <a:schemeClr val="tx1"/>
                    </a:solidFill>
                  </a:rPr>
                  <a:t>Choix des thématiques (1 CM à distance)</a:t>
                </a:r>
              </a:p>
              <a:p>
                <a:pPr algn="r"/>
                <a:r>
                  <a:rPr lang="fr-FR" sz="1600" dirty="0">
                    <a:solidFill>
                      <a:schemeClr val="tx1"/>
                    </a:solidFill>
                  </a:rPr>
                  <a:t>Choix des sujets (1 CM présentiel)</a:t>
                </a:r>
              </a:p>
            </p:txBody>
          </p:sp>
          <p:sp>
            <p:nvSpPr>
              <p:cNvPr id="24" name="Rectangle : coins arrondis 23">
                <a:extLst>
                  <a:ext uri="{FF2B5EF4-FFF2-40B4-BE49-F238E27FC236}">
                    <a16:creationId xmlns:a16="http://schemas.microsoft.com/office/drawing/2014/main" id="{E3F10236-DF15-48ED-9494-55B33CEC5C6A}"/>
                  </a:ext>
                </a:extLst>
              </p:cNvPr>
              <p:cNvSpPr/>
              <p:nvPr/>
            </p:nvSpPr>
            <p:spPr>
              <a:xfrm>
                <a:off x="1252912" y="2188607"/>
                <a:ext cx="4366010" cy="1764000"/>
              </a:xfrm>
              <a:prstGeom prst="roundRect">
                <a:avLst/>
              </a:prstGeom>
              <a:solidFill>
                <a:srgbClr val="F5B98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r"/>
                <a:r>
                  <a:rPr lang="fr-FR" sz="1600" dirty="0">
                    <a:solidFill>
                      <a:schemeClr val="tx1"/>
                    </a:solidFill>
                  </a:rPr>
                  <a:t>Élaboration </a:t>
                </a:r>
                <a:br>
                  <a:rPr lang="fr-FR" sz="1600" dirty="0">
                    <a:solidFill>
                      <a:schemeClr val="tx1"/>
                    </a:solidFill>
                  </a:rPr>
                </a:br>
                <a:r>
                  <a:rPr lang="fr-FR" sz="1600" dirty="0">
                    <a:solidFill>
                      <a:schemeClr val="tx1"/>
                    </a:solidFill>
                  </a:rPr>
                  <a:t>du contenu</a:t>
                </a:r>
                <a:br>
                  <a:rPr lang="fr-FR" sz="1600" dirty="0">
                    <a:solidFill>
                      <a:schemeClr val="tx1"/>
                    </a:solidFill>
                  </a:rPr>
                </a:br>
                <a:r>
                  <a:rPr lang="fr-FR" sz="1600" dirty="0">
                    <a:solidFill>
                      <a:schemeClr val="tx1"/>
                    </a:solidFill>
                  </a:rPr>
                  <a:t>(1 TD présentiel</a:t>
                </a:r>
                <a:br>
                  <a:rPr lang="fr-FR" sz="1600" dirty="0">
                    <a:solidFill>
                      <a:schemeClr val="tx1"/>
                    </a:solidFill>
                  </a:rPr>
                </a:br>
                <a:r>
                  <a:rPr lang="fr-FR" sz="1600" dirty="0">
                    <a:solidFill>
                      <a:schemeClr val="tx1"/>
                    </a:solidFill>
                  </a:rPr>
                  <a:t>3 TD à distance)</a:t>
                </a:r>
              </a:p>
            </p:txBody>
          </p:sp>
          <p:sp>
            <p:nvSpPr>
              <p:cNvPr id="25" name="Rectangle : coins arrondis 24">
                <a:extLst>
                  <a:ext uri="{FF2B5EF4-FFF2-40B4-BE49-F238E27FC236}">
                    <a16:creationId xmlns:a16="http://schemas.microsoft.com/office/drawing/2014/main" id="{542F112C-4C30-47C5-99E6-407A9BE6A7F6}"/>
                  </a:ext>
                </a:extLst>
              </p:cNvPr>
              <p:cNvSpPr/>
              <p:nvPr/>
            </p:nvSpPr>
            <p:spPr>
              <a:xfrm>
                <a:off x="3632490" y="3994106"/>
                <a:ext cx="3054913" cy="875680"/>
              </a:xfrm>
              <a:prstGeom prst="roundRect">
                <a:avLst/>
              </a:prstGeom>
              <a:solidFill>
                <a:srgbClr val="F5B98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fr-FR" sz="1600" dirty="0">
                    <a:solidFill>
                      <a:schemeClr val="tx1"/>
                    </a:solidFill>
                  </a:rPr>
                  <a:t>Mise en place de </a:t>
                </a:r>
                <a:br>
                  <a:rPr lang="fr-FR" sz="1600" dirty="0">
                    <a:solidFill>
                      <a:schemeClr val="tx1"/>
                    </a:solidFill>
                  </a:rPr>
                </a:br>
                <a:r>
                  <a:rPr lang="fr-FR" sz="1600" dirty="0">
                    <a:solidFill>
                      <a:schemeClr val="tx1"/>
                    </a:solidFill>
                  </a:rPr>
                  <a:t>la revue</a:t>
                </a:r>
                <a:br>
                  <a:rPr lang="fr-FR" sz="1600" dirty="0">
                    <a:solidFill>
                      <a:schemeClr val="tx1"/>
                    </a:solidFill>
                  </a:rPr>
                </a:br>
                <a:r>
                  <a:rPr lang="fr-FR" sz="1600" dirty="0">
                    <a:solidFill>
                      <a:schemeClr val="tx1"/>
                    </a:solidFill>
                  </a:rPr>
                  <a:t>(1 CM présentiel)</a:t>
                </a:r>
              </a:p>
            </p:txBody>
          </p:sp>
          <p:sp>
            <p:nvSpPr>
              <p:cNvPr id="26" name="Rectangle : coins arrondis 25">
                <a:extLst>
                  <a:ext uri="{FF2B5EF4-FFF2-40B4-BE49-F238E27FC236}">
                    <a16:creationId xmlns:a16="http://schemas.microsoft.com/office/drawing/2014/main" id="{822FD729-24B8-4FF5-A080-205AD54AAAF3}"/>
                  </a:ext>
                </a:extLst>
              </p:cNvPr>
              <p:cNvSpPr/>
              <p:nvPr/>
            </p:nvSpPr>
            <p:spPr>
              <a:xfrm>
                <a:off x="4751175" y="4917960"/>
                <a:ext cx="2482138" cy="875680"/>
              </a:xfrm>
              <a:prstGeom prst="roundRect">
                <a:avLst/>
              </a:prstGeom>
              <a:solidFill>
                <a:srgbClr val="F5B98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fr-FR" sz="1600" dirty="0">
                    <a:solidFill>
                      <a:schemeClr val="tx1"/>
                    </a:solidFill>
                  </a:rPr>
                  <a:t>Diffusion </a:t>
                </a:r>
                <a:br>
                  <a:rPr lang="fr-FR" sz="1600" dirty="0">
                    <a:solidFill>
                      <a:schemeClr val="tx1"/>
                    </a:solidFill>
                  </a:rPr>
                </a:br>
                <a:r>
                  <a:rPr lang="fr-FR" sz="1600" dirty="0">
                    <a:solidFill>
                      <a:schemeClr val="tx1"/>
                    </a:solidFill>
                  </a:rPr>
                  <a:t>de la revue</a:t>
                </a:r>
              </a:p>
            </p:txBody>
          </p:sp>
        </p:grp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B704916B-D406-4177-8864-846A9C999F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958" t="-2427" r="17808" b="-1694"/>
            <a:stretch/>
          </p:blipFill>
          <p:spPr>
            <a:xfrm>
              <a:off x="43609" y="1153254"/>
              <a:ext cx="6045959" cy="4716410"/>
            </a:xfrm>
            <a:prstGeom prst="rect">
              <a:avLst/>
            </a:prstGeom>
          </p:spPr>
        </p:pic>
      </p:grpSp>
      <p:graphicFrame>
        <p:nvGraphicFramePr>
          <p:cNvPr id="12" name="Diagramme 11">
            <a:hlinkClick r:id="rId3" action="ppaction://hlinksldjump"/>
            <a:extLst>
              <a:ext uri="{FF2B5EF4-FFF2-40B4-BE49-F238E27FC236}">
                <a16:creationId xmlns:a16="http://schemas.microsoft.com/office/drawing/2014/main" id="{7C553179-44FE-43A6-A8DD-4AB873A0B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7178600"/>
              </p:ext>
            </p:extLst>
          </p:nvPr>
        </p:nvGraphicFramePr>
        <p:xfrm>
          <a:off x="1223498" y="5981700"/>
          <a:ext cx="9897403" cy="51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3247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4DFCD13-C7DC-4FC6-B1CD-65BA3A5BD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39EA-A7A0-4BF9-A1D5-663AC435F5A3}" type="slidenum">
              <a:rPr lang="fr-FR" smtClean="0"/>
              <a:t>9</a:t>
            </a:fld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A371D3B-B4D8-4F24-B668-777CB86F201D}"/>
              </a:ext>
            </a:extLst>
          </p:cNvPr>
          <p:cNvGrpSpPr/>
          <p:nvPr/>
        </p:nvGrpSpPr>
        <p:grpSpPr>
          <a:xfrm>
            <a:off x="7394712" y="3962397"/>
            <a:ext cx="4500591" cy="1808219"/>
            <a:chOff x="7394712" y="3962397"/>
            <a:chExt cx="4500591" cy="1808219"/>
          </a:xfrm>
        </p:grpSpPr>
        <p:sp>
          <p:nvSpPr>
            <p:cNvPr id="23" name="Rectangle : carré corné 22">
              <a:extLst>
                <a:ext uri="{FF2B5EF4-FFF2-40B4-BE49-F238E27FC236}">
                  <a16:creationId xmlns:a16="http://schemas.microsoft.com/office/drawing/2014/main" id="{C2757D07-656F-4C4D-A0EC-9E7F55C2A7E3}"/>
                </a:ext>
              </a:extLst>
            </p:cNvPr>
            <p:cNvSpPr/>
            <p:nvPr/>
          </p:nvSpPr>
          <p:spPr>
            <a:xfrm>
              <a:off x="7803482" y="3962397"/>
              <a:ext cx="4091821" cy="1808219"/>
            </a:xfrm>
            <a:prstGeom prst="foldedCorner">
              <a:avLst/>
            </a:prstGeom>
            <a:solidFill>
              <a:srgbClr val="6FCCD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b="1" dirty="0">
                  <a:solidFill>
                    <a:schemeClr val="tx1"/>
                  </a:solidFill>
                </a:rPr>
                <a:t>Retour sur le produit</a:t>
              </a:r>
              <a:r>
                <a:rPr lang="fr-FR" dirty="0">
                  <a:solidFill>
                    <a:schemeClr val="tx1"/>
                  </a:solidFill>
                </a:rPr>
                <a:t>  (forum)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b="1" dirty="0">
                  <a:solidFill>
                    <a:schemeClr val="tx1"/>
                  </a:solidFill>
                </a:rPr>
                <a:t>Réflexion sur le projet </a:t>
              </a:r>
              <a:r>
                <a:rPr lang="fr-FR" dirty="0">
                  <a:solidFill>
                    <a:schemeClr val="tx1"/>
                  </a:solidFill>
                </a:rPr>
                <a:t>(questionnaire de satisfaction ou forum)</a:t>
              </a:r>
              <a:endParaRPr lang="fr-FR" dirty="0">
                <a:solidFill>
                  <a:schemeClr val="tx1"/>
                </a:solidFill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b="1" dirty="0">
                  <a:solidFill>
                    <a:schemeClr val="tx1"/>
                  </a:solidFill>
                </a:rPr>
                <a:t>Réflexion sur l’acquisition de compétences </a:t>
              </a:r>
              <a:r>
                <a:rPr lang="fr-FR" dirty="0">
                  <a:solidFill>
                    <a:schemeClr val="tx1"/>
                  </a:solidFill>
                </a:rPr>
                <a:t>(dossier réflexif)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chemeClr val="tx1"/>
                  </a:solidFill>
                </a:rPr>
                <a:t>Impression de la revue</a:t>
              </a:r>
            </a:p>
          </p:txBody>
        </p:sp>
        <p:sp>
          <p:nvSpPr>
            <p:cNvPr id="14" name="Flèche : droite 13">
              <a:extLst>
                <a:ext uri="{FF2B5EF4-FFF2-40B4-BE49-F238E27FC236}">
                  <a16:creationId xmlns:a16="http://schemas.microsoft.com/office/drawing/2014/main" id="{6048BEBA-5D22-4247-A404-6BEA532DDCC2}"/>
                </a:ext>
              </a:extLst>
            </p:cNvPr>
            <p:cNvSpPr/>
            <p:nvPr/>
          </p:nvSpPr>
          <p:spPr>
            <a:xfrm>
              <a:off x="7394712" y="5287617"/>
              <a:ext cx="247371" cy="217959"/>
            </a:xfrm>
            <a:prstGeom prst="rightArrow">
              <a:avLst/>
            </a:prstGeom>
            <a:solidFill>
              <a:srgbClr val="6FCCD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EA5693CE-A0D4-4B29-BC41-33C59743538B}"/>
              </a:ext>
            </a:extLst>
          </p:cNvPr>
          <p:cNvGrpSpPr/>
          <p:nvPr/>
        </p:nvGrpSpPr>
        <p:grpSpPr>
          <a:xfrm>
            <a:off x="43609" y="1153254"/>
            <a:ext cx="7189704" cy="4716410"/>
            <a:chOff x="43609" y="1153254"/>
            <a:chExt cx="7189704" cy="4716410"/>
          </a:xfrm>
        </p:grpSpPr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7F4C2E98-E138-4485-A3EF-1A58CABE3846}"/>
                </a:ext>
              </a:extLst>
            </p:cNvPr>
            <p:cNvGrpSpPr/>
            <p:nvPr/>
          </p:nvGrpSpPr>
          <p:grpSpPr>
            <a:xfrm>
              <a:off x="157181" y="1235142"/>
              <a:ext cx="7076132" cy="4558498"/>
              <a:chOff x="157181" y="1235142"/>
              <a:chExt cx="7076132" cy="4558498"/>
            </a:xfrm>
          </p:grpSpPr>
          <p:sp>
            <p:nvSpPr>
              <p:cNvPr id="24" name="Rectangle : coins arrondis 23">
                <a:extLst>
                  <a:ext uri="{FF2B5EF4-FFF2-40B4-BE49-F238E27FC236}">
                    <a16:creationId xmlns:a16="http://schemas.microsoft.com/office/drawing/2014/main" id="{F96BE58C-C947-4B71-9CBA-2A5975D6121B}"/>
                  </a:ext>
                </a:extLst>
              </p:cNvPr>
              <p:cNvSpPr/>
              <p:nvPr/>
            </p:nvSpPr>
            <p:spPr>
              <a:xfrm>
                <a:off x="157181" y="1235142"/>
                <a:ext cx="4756014" cy="936000"/>
              </a:xfrm>
              <a:prstGeom prst="roundRect">
                <a:avLst/>
              </a:prstGeom>
              <a:solidFill>
                <a:srgbClr val="F5B98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fr-FR" sz="1600" dirty="0">
                    <a:solidFill>
                      <a:schemeClr val="tx1"/>
                    </a:solidFill>
                  </a:rPr>
                  <a:t>Analyse de l’existant (1 CM présentiel)</a:t>
                </a:r>
              </a:p>
              <a:p>
                <a:pPr algn="r"/>
                <a:r>
                  <a:rPr lang="fr-FR" sz="1600" dirty="0">
                    <a:solidFill>
                      <a:schemeClr val="tx1"/>
                    </a:solidFill>
                  </a:rPr>
                  <a:t>Choix des thématiques (1 CM à distance)</a:t>
                </a:r>
              </a:p>
              <a:p>
                <a:pPr algn="r"/>
                <a:r>
                  <a:rPr lang="fr-FR" sz="1600" dirty="0">
                    <a:solidFill>
                      <a:schemeClr val="tx1"/>
                    </a:solidFill>
                  </a:rPr>
                  <a:t>Choix des sujets (1 CM présentiel)</a:t>
                </a:r>
              </a:p>
            </p:txBody>
          </p:sp>
          <p:sp>
            <p:nvSpPr>
              <p:cNvPr id="25" name="Rectangle : coins arrondis 24">
                <a:extLst>
                  <a:ext uri="{FF2B5EF4-FFF2-40B4-BE49-F238E27FC236}">
                    <a16:creationId xmlns:a16="http://schemas.microsoft.com/office/drawing/2014/main" id="{883A86DA-3990-4F72-A2EF-92341652716C}"/>
                  </a:ext>
                </a:extLst>
              </p:cNvPr>
              <p:cNvSpPr/>
              <p:nvPr/>
            </p:nvSpPr>
            <p:spPr>
              <a:xfrm>
                <a:off x="1252912" y="2188607"/>
                <a:ext cx="4366010" cy="1764000"/>
              </a:xfrm>
              <a:prstGeom prst="roundRect">
                <a:avLst/>
              </a:prstGeom>
              <a:solidFill>
                <a:srgbClr val="F5B98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r"/>
                <a:r>
                  <a:rPr lang="fr-FR" sz="1600" dirty="0">
                    <a:solidFill>
                      <a:schemeClr val="tx1"/>
                    </a:solidFill>
                  </a:rPr>
                  <a:t>Élaboration </a:t>
                </a:r>
                <a:br>
                  <a:rPr lang="fr-FR" sz="1600" dirty="0">
                    <a:solidFill>
                      <a:schemeClr val="tx1"/>
                    </a:solidFill>
                  </a:rPr>
                </a:br>
                <a:r>
                  <a:rPr lang="fr-FR" sz="1600" dirty="0">
                    <a:solidFill>
                      <a:schemeClr val="tx1"/>
                    </a:solidFill>
                  </a:rPr>
                  <a:t>du contenu</a:t>
                </a:r>
                <a:br>
                  <a:rPr lang="fr-FR" sz="1600" dirty="0">
                    <a:solidFill>
                      <a:schemeClr val="tx1"/>
                    </a:solidFill>
                  </a:rPr>
                </a:br>
                <a:r>
                  <a:rPr lang="fr-FR" sz="1600" dirty="0">
                    <a:solidFill>
                      <a:schemeClr val="tx1"/>
                    </a:solidFill>
                  </a:rPr>
                  <a:t>(1 TD présentiel</a:t>
                </a:r>
                <a:br>
                  <a:rPr lang="fr-FR" sz="1600" dirty="0">
                    <a:solidFill>
                      <a:schemeClr val="tx1"/>
                    </a:solidFill>
                  </a:rPr>
                </a:br>
                <a:r>
                  <a:rPr lang="fr-FR" sz="1600" dirty="0">
                    <a:solidFill>
                      <a:schemeClr val="tx1"/>
                    </a:solidFill>
                  </a:rPr>
                  <a:t>3 TD à distance)</a:t>
                </a:r>
              </a:p>
            </p:txBody>
          </p:sp>
          <p:sp>
            <p:nvSpPr>
              <p:cNvPr id="26" name="Rectangle : coins arrondis 25">
                <a:extLst>
                  <a:ext uri="{FF2B5EF4-FFF2-40B4-BE49-F238E27FC236}">
                    <a16:creationId xmlns:a16="http://schemas.microsoft.com/office/drawing/2014/main" id="{3B5911DF-432A-4351-8AC3-654148156245}"/>
                  </a:ext>
                </a:extLst>
              </p:cNvPr>
              <p:cNvSpPr/>
              <p:nvPr/>
            </p:nvSpPr>
            <p:spPr>
              <a:xfrm>
                <a:off x="3632490" y="3994106"/>
                <a:ext cx="3054913" cy="875680"/>
              </a:xfrm>
              <a:prstGeom prst="roundRect">
                <a:avLst/>
              </a:prstGeom>
              <a:solidFill>
                <a:srgbClr val="F5B98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fr-FR" sz="1600" dirty="0">
                    <a:solidFill>
                      <a:schemeClr val="tx1"/>
                    </a:solidFill>
                  </a:rPr>
                  <a:t>Mise en place de </a:t>
                </a:r>
                <a:br>
                  <a:rPr lang="fr-FR" sz="1600" dirty="0">
                    <a:solidFill>
                      <a:schemeClr val="tx1"/>
                    </a:solidFill>
                  </a:rPr>
                </a:br>
                <a:r>
                  <a:rPr lang="fr-FR" sz="1600" dirty="0">
                    <a:solidFill>
                      <a:schemeClr val="tx1"/>
                    </a:solidFill>
                  </a:rPr>
                  <a:t>la revue</a:t>
                </a:r>
                <a:br>
                  <a:rPr lang="fr-FR" sz="1600" dirty="0">
                    <a:solidFill>
                      <a:schemeClr val="tx1"/>
                    </a:solidFill>
                  </a:rPr>
                </a:br>
                <a:r>
                  <a:rPr lang="fr-FR" sz="1600" dirty="0">
                    <a:solidFill>
                      <a:schemeClr val="tx1"/>
                    </a:solidFill>
                  </a:rPr>
                  <a:t>(1 CM présentiel)</a:t>
                </a:r>
              </a:p>
            </p:txBody>
          </p:sp>
          <p:sp>
            <p:nvSpPr>
              <p:cNvPr id="27" name="Rectangle : coins arrondis 26">
                <a:extLst>
                  <a:ext uri="{FF2B5EF4-FFF2-40B4-BE49-F238E27FC236}">
                    <a16:creationId xmlns:a16="http://schemas.microsoft.com/office/drawing/2014/main" id="{B468ADAE-5D49-40FC-B256-CC1F9219CB1D}"/>
                  </a:ext>
                </a:extLst>
              </p:cNvPr>
              <p:cNvSpPr/>
              <p:nvPr/>
            </p:nvSpPr>
            <p:spPr>
              <a:xfrm>
                <a:off x="4751175" y="4917960"/>
                <a:ext cx="2482138" cy="875680"/>
              </a:xfrm>
              <a:prstGeom prst="roundRect">
                <a:avLst/>
              </a:prstGeom>
              <a:solidFill>
                <a:srgbClr val="F5B98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fr-FR" sz="1600" dirty="0">
                    <a:solidFill>
                      <a:schemeClr val="tx1"/>
                    </a:solidFill>
                  </a:rPr>
                  <a:t>Diffusion </a:t>
                </a:r>
                <a:br>
                  <a:rPr lang="fr-FR" sz="1600" dirty="0">
                    <a:solidFill>
                      <a:schemeClr val="tx1"/>
                    </a:solidFill>
                  </a:rPr>
                </a:br>
                <a:r>
                  <a:rPr lang="fr-FR" sz="1600" dirty="0">
                    <a:solidFill>
                      <a:schemeClr val="tx1"/>
                    </a:solidFill>
                  </a:rPr>
                  <a:t>de la revue</a:t>
                </a:r>
              </a:p>
            </p:txBody>
          </p:sp>
        </p:grp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E31B258C-362A-4A16-8FFA-8A65E5E605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958" t="-2427" r="17808" b="-1694"/>
            <a:stretch/>
          </p:blipFill>
          <p:spPr>
            <a:xfrm>
              <a:off x="43609" y="1153254"/>
              <a:ext cx="6045959" cy="4716410"/>
            </a:xfrm>
            <a:prstGeom prst="rect">
              <a:avLst/>
            </a:prstGeom>
          </p:spPr>
        </p:pic>
      </p:grpSp>
      <p:graphicFrame>
        <p:nvGraphicFramePr>
          <p:cNvPr id="12" name="Diagramme 11">
            <a:hlinkClick r:id="rId3" action="ppaction://hlinksldjump"/>
            <a:extLst>
              <a:ext uri="{FF2B5EF4-FFF2-40B4-BE49-F238E27FC236}">
                <a16:creationId xmlns:a16="http://schemas.microsoft.com/office/drawing/2014/main" id="{E372FFDB-9D22-48F3-A060-61D0F896C8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8458460"/>
              </p:ext>
            </p:extLst>
          </p:nvPr>
        </p:nvGraphicFramePr>
        <p:xfrm>
          <a:off x="1223498" y="5981700"/>
          <a:ext cx="9897403" cy="51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4088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4514</TotalTime>
  <Words>1942</Words>
  <Application>Microsoft Office PowerPoint</Application>
  <PresentationFormat>Grand écran</PresentationFormat>
  <Paragraphs>398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Times</vt:lpstr>
      <vt:lpstr>Times New Roman</vt:lpstr>
      <vt:lpstr>Verdana</vt:lpstr>
      <vt:lpstr>Thème Office</vt:lpstr>
      <vt:lpstr>Présentation PowerPoint</vt:lpstr>
      <vt:lpstr>Contexte de mise en œuvre</vt:lpstr>
      <vt:lpstr>Constats à l’origine de la mise en œuvre</vt:lpstr>
      <vt:lpstr>Compétences visées et démarche</vt:lpstr>
      <vt:lpstr>Scénario pédagogique</vt:lpstr>
      <vt:lpstr>Présentation PowerPoint</vt:lpstr>
      <vt:lpstr>Présentation PowerPoint</vt:lpstr>
      <vt:lpstr>Présentation PowerPoint</vt:lpstr>
      <vt:lpstr>Présentation PowerPoint</vt:lpstr>
      <vt:lpstr>Evaluation</vt:lpstr>
      <vt:lpstr>Mise en œuvre du dispositif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Apports du dispositif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Perspectives</vt:lpstr>
      <vt:lpstr>Perspectives</vt:lpstr>
      <vt:lpstr>Présentation PowerPoint</vt:lpstr>
    </vt:vector>
  </TitlesOfParts>
  <Company>UCA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BERGEAL</dc:creator>
  <cp:lastModifiedBy>Anne BERGEAL</cp:lastModifiedBy>
  <cp:revision>108</cp:revision>
  <dcterms:created xsi:type="dcterms:W3CDTF">2019-05-14T06:52:55Z</dcterms:created>
  <dcterms:modified xsi:type="dcterms:W3CDTF">2019-06-14T07:30:00Z</dcterms:modified>
</cp:coreProperties>
</file>